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4" r:id="rId2"/>
  </p:sldMasterIdLst>
  <p:notesMasterIdLst>
    <p:notesMasterId r:id="rId184"/>
  </p:notesMasterIdLst>
  <p:handoutMasterIdLst>
    <p:handoutMasterId r:id="rId185"/>
  </p:handoutMasterIdLst>
  <p:sldIdLst>
    <p:sldId id="370" r:id="rId3"/>
    <p:sldId id="439" r:id="rId4"/>
    <p:sldId id="371" r:id="rId5"/>
    <p:sldId id="361" r:id="rId6"/>
    <p:sldId id="372" r:id="rId7"/>
    <p:sldId id="374" r:id="rId8"/>
    <p:sldId id="440" r:id="rId9"/>
    <p:sldId id="441" r:id="rId10"/>
    <p:sldId id="442" r:id="rId11"/>
    <p:sldId id="443" r:id="rId12"/>
    <p:sldId id="444" r:id="rId13"/>
    <p:sldId id="445" r:id="rId14"/>
    <p:sldId id="39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397" r:id="rId23"/>
    <p:sldId id="453" r:id="rId24"/>
    <p:sldId id="454" r:id="rId25"/>
    <p:sldId id="455" r:id="rId26"/>
    <p:sldId id="379" r:id="rId27"/>
    <p:sldId id="376" r:id="rId28"/>
    <p:sldId id="378" r:id="rId29"/>
    <p:sldId id="456" r:id="rId30"/>
    <p:sldId id="457" r:id="rId31"/>
    <p:sldId id="458" r:id="rId32"/>
    <p:sldId id="459" r:id="rId33"/>
    <p:sldId id="460" r:id="rId34"/>
    <p:sldId id="399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01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03" r:id="rId54"/>
    <p:sldId id="478" r:id="rId55"/>
    <p:sldId id="480" r:id="rId56"/>
    <p:sldId id="481" r:id="rId57"/>
    <p:sldId id="482" r:id="rId58"/>
    <p:sldId id="483" r:id="rId59"/>
    <p:sldId id="484" r:id="rId60"/>
    <p:sldId id="479" r:id="rId61"/>
    <p:sldId id="402" r:id="rId62"/>
    <p:sldId id="485" r:id="rId63"/>
    <p:sldId id="486" r:id="rId64"/>
    <p:sldId id="487" r:id="rId65"/>
    <p:sldId id="488" r:id="rId66"/>
    <p:sldId id="489" r:id="rId67"/>
    <p:sldId id="404" r:id="rId68"/>
    <p:sldId id="490" r:id="rId69"/>
    <p:sldId id="491" r:id="rId70"/>
    <p:sldId id="380" r:id="rId71"/>
    <p:sldId id="381" r:id="rId72"/>
    <p:sldId id="382" r:id="rId73"/>
    <p:sldId id="383" r:id="rId74"/>
    <p:sldId id="492" r:id="rId75"/>
    <p:sldId id="493" r:id="rId76"/>
    <p:sldId id="494" r:id="rId77"/>
    <p:sldId id="495" r:id="rId78"/>
    <p:sldId id="496" r:id="rId79"/>
    <p:sldId id="497" r:id="rId80"/>
    <p:sldId id="498" r:id="rId81"/>
    <p:sldId id="499" r:id="rId82"/>
    <p:sldId id="500" r:id="rId83"/>
    <p:sldId id="501" r:id="rId84"/>
    <p:sldId id="502" r:id="rId85"/>
    <p:sldId id="503" r:id="rId86"/>
    <p:sldId id="407" r:id="rId87"/>
    <p:sldId id="504" r:id="rId88"/>
    <p:sldId id="505" r:id="rId89"/>
    <p:sldId id="506" r:id="rId90"/>
    <p:sldId id="507" r:id="rId91"/>
    <p:sldId id="508" r:id="rId92"/>
    <p:sldId id="509" r:id="rId93"/>
    <p:sldId id="510" r:id="rId94"/>
    <p:sldId id="511" r:id="rId95"/>
    <p:sldId id="512" r:id="rId96"/>
    <p:sldId id="513" r:id="rId97"/>
    <p:sldId id="514" r:id="rId98"/>
    <p:sldId id="515" r:id="rId99"/>
    <p:sldId id="516" r:id="rId100"/>
    <p:sldId id="405" r:id="rId101"/>
    <p:sldId id="517" r:id="rId102"/>
    <p:sldId id="518" r:id="rId103"/>
    <p:sldId id="519" r:id="rId104"/>
    <p:sldId id="520" r:id="rId105"/>
    <p:sldId id="521" r:id="rId106"/>
    <p:sldId id="522" r:id="rId107"/>
    <p:sldId id="406" r:id="rId108"/>
    <p:sldId id="408" r:id="rId109"/>
    <p:sldId id="523" r:id="rId110"/>
    <p:sldId id="524" r:id="rId111"/>
    <p:sldId id="525" r:id="rId112"/>
    <p:sldId id="526" r:id="rId113"/>
    <p:sldId id="530" r:id="rId114"/>
    <p:sldId id="531" r:id="rId115"/>
    <p:sldId id="532" r:id="rId116"/>
    <p:sldId id="533" r:id="rId117"/>
    <p:sldId id="534" r:id="rId118"/>
    <p:sldId id="527" r:id="rId119"/>
    <p:sldId id="528" r:id="rId120"/>
    <p:sldId id="529" r:id="rId121"/>
    <p:sldId id="388" r:id="rId122"/>
    <p:sldId id="389" r:id="rId123"/>
    <p:sldId id="390" r:id="rId124"/>
    <p:sldId id="387" r:id="rId125"/>
    <p:sldId id="535" r:id="rId126"/>
    <p:sldId id="536" r:id="rId127"/>
    <p:sldId id="537" r:id="rId128"/>
    <p:sldId id="538" r:id="rId129"/>
    <p:sldId id="409" r:id="rId130"/>
    <p:sldId id="539" r:id="rId131"/>
    <p:sldId id="540" r:id="rId132"/>
    <p:sldId id="541" r:id="rId133"/>
    <p:sldId id="542" r:id="rId134"/>
    <p:sldId id="543" r:id="rId135"/>
    <p:sldId id="544" r:id="rId136"/>
    <p:sldId id="410" r:id="rId137"/>
    <p:sldId id="545" r:id="rId138"/>
    <p:sldId id="546" r:id="rId139"/>
    <p:sldId id="411" r:id="rId140"/>
    <p:sldId id="547" r:id="rId141"/>
    <p:sldId id="548" r:id="rId142"/>
    <p:sldId id="549" r:id="rId143"/>
    <p:sldId id="550" r:id="rId144"/>
    <p:sldId id="551" r:id="rId145"/>
    <p:sldId id="552" r:id="rId146"/>
    <p:sldId id="413" r:id="rId147"/>
    <p:sldId id="553" r:id="rId148"/>
    <p:sldId id="554" r:id="rId149"/>
    <p:sldId id="412" r:id="rId150"/>
    <p:sldId id="414" r:id="rId151"/>
    <p:sldId id="555" r:id="rId152"/>
    <p:sldId id="556" r:id="rId153"/>
    <p:sldId id="557" r:id="rId154"/>
    <p:sldId id="558" r:id="rId155"/>
    <p:sldId id="559" r:id="rId156"/>
    <p:sldId id="415" r:id="rId157"/>
    <p:sldId id="416" r:id="rId158"/>
    <p:sldId id="560" r:id="rId159"/>
    <p:sldId id="561" r:id="rId160"/>
    <p:sldId id="562" r:id="rId161"/>
    <p:sldId id="563" r:id="rId162"/>
    <p:sldId id="565" r:id="rId163"/>
    <p:sldId id="566" r:id="rId164"/>
    <p:sldId id="567" r:id="rId165"/>
    <p:sldId id="568" r:id="rId166"/>
    <p:sldId id="569" r:id="rId167"/>
    <p:sldId id="564" r:id="rId168"/>
    <p:sldId id="571" r:id="rId169"/>
    <p:sldId id="573" r:id="rId170"/>
    <p:sldId id="574" r:id="rId171"/>
    <p:sldId id="391" r:id="rId172"/>
    <p:sldId id="392" r:id="rId173"/>
    <p:sldId id="394" r:id="rId174"/>
    <p:sldId id="575" r:id="rId175"/>
    <p:sldId id="576" r:id="rId176"/>
    <p:sldId id="577" r:id="rId177"/>
    <p:sldId id="578" r:id="rId178"/>
    <p:sldId id="579" r:id="rId179"/>
    <p:sldId id="580" r:id="rId180"/>
    <p:sldId id="581" r:id="rId181"/>
    <p:sldId id="582" r:id="rId182"/>
    <p:sldId id="583" r:id="rId183"/>
  </p:sldIdLst>
  <p:sldSz cx="12190413" cy="6859588"/>
  <p:notesSz cx="6858000" cy="9144000"/>
  <p:custDataLst>
    <p:tags r:id="rId186"/>
  </p:custDataLst>
  <p:defaultTextStyle>
    <a:defPPr>
      <a:defRPr lang="zh-CN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pos="3839">
          <p15:clr>
            <a:srgbClr val="A4A3A4"/>
          </p15:clr>
        </p15:guide>
        <p15:guide id="4" pos="7196">
          <p15:clr>
            <a:srgbClr val="A4A3A4"/>
          </p15:clr>
        </p15:guide>
        <p15:guide id="5" pos="57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319095"/>
    <a:srgbClr val="57A4A9"/>
    <a:srgbClr val="FFFFFF"/>
    <a:srgbClr val="38B1BF"/>
    <a:srgbClr val="EF7768"/>
    <a:srgbClr val="FF9933"/>
    <a:srgbClr val="C7C7C7"/>
    <a:srgbClr val="F5F5F5"/>
    <a:srgbClr val="0045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4" autoAdjust="0"/>
    <p:restoredTop sz="94660"/>
  </p:normalViewPr>
  <p:slideViewPr>
    <p:cSldViewPr>
      <p:cViewPr varScale="1">
        <p:scale>
          <a:sx n="73" d="100"/>
          <a:sy n="73" d="100"/>
        </p:scale>
        <p:origin x="414" y="66"/>
      </p:cViewPr>
      <p:guideLst>
        <p:guide orient="horz" pos="2160"/>
        <p:guide orient="horz" pos="3838"/>
        <p:guide pos="3839"/>
        <p:guide pos="7196"/>
        <p:guide pos="57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84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notesMaster" Target="notesMasters/notesMaster1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tags" Target="tags/tag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0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image" Target="../media/image138.emf"/></Relationships>
</file>

<file path=ppt/drawings/_rels/vmlDrawing1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image" Target="../media/image140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image" Target="../media/image147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1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2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7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emf"/></Relationships>
</file>

<file path=ppt/drawings/_rels/vmlDrawing1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image" Target="../media/image19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emf"/></Relationships>
</file>

<file path=ppt/drawings/_rels/vmlDrawing1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emf"/><Relationship Id="rId1" Type="http://schemas.openxmlformats.org/officeDocument/2006/relationships/image" Target="../media/image198.emf"/></Relationships>
</file>

<file path=ppt/drawings/_rels/vmlDrawing1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emf"/><Relationship Id="rId1" Type="http://schemas.openxmlformats.org/officeDocument/2006/relationships/image" Target="../media/image200.emf"/></Relationships>
</file>

<file path=ppt/drawings/_rels/vmlDrawing1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emf"/><Relationship Id="rId1" Type="http://schemas.openxmlformats.org/officeDocument/2006/relationships/image" Target="../media/image202.emf"/></Relationships>
</file>

<file path=ppt/drawings/_rels/vmlDrawing1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4.emf"/></Relationships>
</file>

<file path=ppt/drawings/_rels/vmlDrawing1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image" Target="../media/image205.emf"/></Relationships>
</file>

<file path=ppt/drawings/_rels/vmlDrawing1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7.emf"/></Relationships>
</file>

<file path=ppt/drawings/_rels/vmlDrawing1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emf"/></Relationships>
</file>

<file path=ppt/drawings/_rels/vmlDrawing1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emf"/></Relationships>
</file>

<file path=ppt/drawings/_rels/vmlDrawing1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1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3.emf"/></Relationships>
</file>

<file path=ppt/drawings/_rels/vmlDrawing1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4.emf"/></Relationships>
</file>

<file path=ppt/drawings/_rels/vmlDrawing1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5.emf"/></Relationships>
</file>

<file path=ppt/drawings/_rels/vmlDrawing1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emf"/></Relationships>
</file>

<file path=ppt/drawings/_rels/vmlDrawing1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8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9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C15E6-6BD2-4E4B-B1D4-218C26E1B228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55EDCA-2189-4435-B38B-6F3C2C044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9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7430C-5A66-4BD0-A971-34190B6C6019}" type="datetimeFigureOut">
              <a:rPr lang="zh-CN" altLang="en-US" smtClean="0"/>
              <a:t>2020/7/12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173A-3DA8-4893-B28A-1E15F55C33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74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871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69717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20149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9627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165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934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293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24005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2492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22611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5402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37733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8301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6837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3462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8530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8596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1307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6744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385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832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40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2952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78888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38671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38350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846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34254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20923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7296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99647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05854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3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85148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53147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68791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91977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5543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2252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41274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260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83149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2984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35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9393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0190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70413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3783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72940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87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07638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87845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5617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84200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690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17343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30924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4820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54059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51272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5388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7280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8138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25774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1519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279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0195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46830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81181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42849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7991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0240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1002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2519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8749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6869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950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02769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11136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0440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35838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6439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7769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39027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452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713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33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69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51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20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208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7879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718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82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650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824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7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5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656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533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397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037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9226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556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2746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555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49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522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46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10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27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901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691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2053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375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765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882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448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6742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664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689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1624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524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6596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786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2770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2300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736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88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89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040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1228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2988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2627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849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9166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2403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048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4948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3324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8302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02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4194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0688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5326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7764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589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6757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934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34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831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96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2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8052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503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9727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926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306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5411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3001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805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9731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4028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8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282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4656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7622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6028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3145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92679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532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1747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703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1790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19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02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6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6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94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01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4" y="273114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6"/>
            <a:ext cx="6814779" cy="5854469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4" y="1435436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7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3"/>
            <a:ext cx="7314248" cy="805048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515159"/>
      </p:ext>
    </p:extLst>
  </p:cSld>
  <p:clrMapOvr>
    <a:masterClrMapping/>
  </p:clrMapOvr>
  <p:transition spd="slow" advClick="0" advTm="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18941"/>
      </p:ext>
    </p:extLst>
  </p:cSld>
  <p:clrMapOvr>
    <a:masterClrMapping/>
  </p:clrMapOvr>
  <p:transition spd="slow" advClick="0" advTm="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01374" y="40545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fld id="{2EEF1883-7A0E-4F66-9932-E581691AD397}" type="slidenum">
              <a:rPr lang="zh-CN" alt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 algn="ctr"/>
              <a:t>‹#›</a:t>
            </a:fld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140442"/>
      </p:ext>
    </p:extLst>
  </p:cSld>
  <p:clrMapOvr>
    <a:masterClrMapping/>
  </p:clrMapOvr>
  <p:transition spd="slow" advClick="0" advTm="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2637010"/>
      </p:ext>
    </p:extLst>
  </p:cSld>
  <p:clrMapOvr>
    <a:masterClrMapping/>
  </p:clrMapOvr>
  <p:transition spd="slow" advClick="0" advTm="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40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6" descr="0006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" y="2"/>
            <a:ext cx="12190413" cy="6694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83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 descr="C:\Users\Administrator\Desktop\矢量httpwww.3lian.comvector（三联www.3lian.com） (2) [转换]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110" y="189338"/>
            <a:ext cx="734684" cy="4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7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1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86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2" r:id="rId2"/>
    <p:sldLayoutId id="2147483710" r:id="rId3"/>
    <p:sldLayoutId id="2147483713" r:id="rId4"/>
    <p:sldLayoutId id="2147483707" r:id="rId5"/>
    <p:sldLayoutId id="2147483726" r:id="rId6"/>
  </p:sldLayoutIdLst>
  <p:transition spd="slow" advClick="0" advTm="0">
    <p:wipe/>
  </p:transition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B8CD9F9-72C8-4589-8A77-E0EAAC1A9441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2020/7/12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4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8C53447A-3CB4-4631-B405-5E14F97A7A6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0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7.docx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6.vml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17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7.vml"/><Relationship Id="rId5" Type="http://schemas.openxmlformats.org/officeDocument/2006/relationships/image" Target="../media/image122.emf"/><Relationship Id="rId4" Type="http://schemas.openxmlformats.org/officeDocument/2006/relationships/package" Target="../embeddings/Microsoft_Word_Document118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8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19.docx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124.emf"/><Relationship Id="rId4" Type="http://schemas.openxmlformats.org/officeDocument/2006/relationships/package" Target="../embeddings/Microsoft_Word_Document120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0.vml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21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1.vml"/><Relationship Id="rId5" Type="http://schemas.openxmlformats.org/officeDocument/2006/relationships/image" Target="../media/image126.emf"/><Relationship Id="rId4" Type="http://schemas.openxmlformats.org/officeDocument/2006/relationships/package" Target="../embeddings/Microsoft_Word_Document122.doc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2.vml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23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3.vml"/><Relationship Id="rId5" Type="http://schemas.openxmlformats.org/officeDocument/2006/relationships/image" Target="../media/image128.emf"/><Relationship Id="rId4" Type="http://schemas.openxmlformats.org/officeDocument/2006/relationships/package" Target="../embeddings/Microsoft_Word_Document124.doc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4.vml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25.docx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5.vml"/><Relationship Id="rId5" Type="http://schemas.openxmlformats.org/officeDocument/2006/relationships/image" Target="../media/image130.emf"/><Relationship Id="rId4" Type="http://schemas.openxmlformats.org/officeDocument/2006/relationships/package" Target="../embeddings/Microsoft_Word_Document126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8.doc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7" Type="http://schemas.openxmlformats.org/officeDocument/2006/relationships/image" Target="../media/image13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6.vml"/><Relationship Id="rId6" Type="http://schemas.openxmlformats.org/officeDocument/2006/relationships/package" Target="../embeddings/Microsoft_Word_Document128.docx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27.docx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7.vml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29.doc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8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Word_Document130.doc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9.vml"/><Relationship Id="rId5" Type="http://schemas.openxmlformats.org/officeDocument/2006/relationships/image" Target="../media/image135.emf"/><Relationship Id="rId4" Type="http://schemas.openxmlformats.org/officeDocument/2006/relationships/package" Target="../embeddings/Microsoft_Word_Document131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0.vml"/><Relationship Id="rId5" Type="http://schemas.openxmlformats.org/officeDocument/2006/relationships/image" Target="../media/image136.emf"/><Relationship Id="rId4" Type="http://schemas.openxmlformats.org/officeDocument/2006/relationships/package" Target="../embeddings/Microsoft_Word_Document132.doc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1.vml"/><Relationship Id="rId5" Type="http://schemas.openxmlformats.org/officeDocument/2006/relationships/image" Target="../media/image137.emf"/><Relationship Id="rId4" Type="http://schemas.openxmlformats.org/officeDocument/2006/relationships/package" Target="../embeddings/Microsoft_Word_Document133.docx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7" Type="http://schemas.openxmlformats.org/officeDocument/2006/relationships/image" Target="../media/image13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2.vml"/><Relationship Id="rId6" Type="http://schemas.openxmlformats.org/officeDocument/2006/relationships/package" Target="../embeddings/Microsoft_Word_Document135.docx"/><Relationship Id="rId5" Type="http://schemas.openxmlformats.org/officeDocument/2006/relationships/image" Target="../media/image138.emf"/><Relationship Id="rId4" Type="http://schemas.openxmlformats.org/officeDocument/2006/relationships/package" Target="../embeddings/Microsoft_Word_Document134.docx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7" Type="http://schemas.openxmlformats.org/officeDocument/2006/relationships/image" Target="../media/image14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3.vml"/><Relationship Id="rId6" Type="http://schemas.openxmlformats.org/officeDocument/2006/relationships/package" Target="../embeddings/Microsoft_Word_Document137.docx"/><Relationship Id="rId5" Type="http://schemas.openxmlformats.org/officeDocument/2006/relationships/image" Target="../media/image140.emf"/><Relationship Id="rId4" Type="http://schemas.openxmlformats.org/officeDocument/2006/relationships/package" Target="../embeddings/Microsoft_Word_Document136.docx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4.vml"/><Relationship Id="rId5" Type="http://schemas.openxmlformats.org/officeDocument/2006/relationships/image" Target="../media/image142.emf"/><Relationship Id="rId4" Type="http://schemas.openxmlformats.org/officeDocument/2006/relationships/package" Target="../embeddings/Microsoft_Word_Document138.docx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5.vml"/><Relationship Id="rId5" Type="http://schemas.openxmlformats.org/officeDocument/2006/relationships/image" Target="../media/image143.emf"/><Relationship Id="rId4" Type="http://schemas.openxmlformats.org/officeDocument/2006/relationships/package" Target="../embeddings/Microsoft_Word_Document139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9.docx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7" Type="http://schemas.openxmlformats.org/officeDocument/2006/relationships/image" Target="../media/image14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6.vml"/><Relationship Id="rId6" Type="http://schemas.openxmlformats.org/officeDocument/2006/relationships/package" Target="../embeddings/Microsoft_Word_Document141.docx"/><Relationship Id="rId5" Type="http://schemas.openxmlformats.org/officeDocument/2006/relationships/image" Target="../media/image144.emf"/><Relationship Id="rId4" Type="http://schemas.openxmlformats.org/officeDocument/2006/relationships/package" Target="../embeddings/Microsoft_Word_Document140.docx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7.vml"/><Relationship Id="rId5" Type="http://schemas.openxmlformats.org/officeDocument/2006/relationships/image" Target="../media/image146.emf"/><Relationship Id="rId4" Type="http://schemas.openxmlformats.org/officeDocument/2006/relationships/package" Target="../embeddings/Microsoft_Word_Document142.doc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7" Type="http://schemas.openxmlformats.org/officeDocument/2006/relationships/image" Target="../media/image14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8.vml"/><Relationship Id="rId6" Type="http://schemas.openxmlformats.org/officeDocument/2006/relationships/package" Target="../embeddings/Microsoft_Word_Document144.docx"/><Relationship Id="rId5" Type="http://schemas.openxmlformats.org/officeDocument/2006/relationships/image" Target="../media/image147.emf"/><Relationship Id="rId4" Type="http://schemas.openxmlformats.org/officeDocument/2006/relationships/package" Target="../embeddings/Microsoft_Word_Document143.docx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9.vml"/><Relationship Id="rId5" Type="http://schemas.openxmlformats.org/officeDocument/2006/relationships/image" Target="../media/image149.emf"/><Relationship Id="rId4" Type="http://schemas.openxmlformats.org/officeDocument/2006/relationships/package" Target="../embeddings/Microsoft_Word_Document145.doc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0.vml"/><Relationship Id="rId6" Type="http://schemas.openxmlformats.org/officeDocument/2006/relationships/package" Target="../embeddings/Microsoft_Word_Document147.docx"/><Relationship Id="rId5" Type="http://schemas.openxmlformats.org/officeDocument/2006/relationships/image" Target="../media/image150.emf"/><Relationship Id="rId4" Type="http://schemas.openxmlformats.org/officeDocument/2006/relationships/package" Target="../embeddings/Microsoft_Word_Document146.docx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1.vml"/><Relationship Id="rId5" Type="http://schemas.openxmlformats.org/officeDocument/2006/relationships/image" Target="../media/image152.emf"/><Relationship Id="rId4" Type="http://schemas.openxmlformats.org/officeDocument/2006/relationships/package" Target="../embeddings/Microsoft_Word_Document148.docx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2.vml"/><Relationship Id="rId5" Type="http://schemas.openxmlformats.org/officeDocument/2006/relationships/image" Target="../media/image153.emf"/><Relationship Id="rId4" Type="http://schemas.openxmlformats.org/officeDocument/2006/relationships/package" Target="../embeddings/Microsoft_Word_Document149.doc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3.vml"/><Relationship Id="rId6" Type="http://schemas.openxmlformats.org/officeDocument/2006/relationships/package" Target="../embeddings/Microsoft_Word_Document151.docx"/><Relationship Id="rId5" Type="http://schemas.openxmlformats.org/officeDocument/2006/relationships/image" Target="../media/image154.emf"/><Relationship Id="rId4" Type="http://schemas.openxmlformats.org/officeDocument/2006/relationships/package" Target="../embeddings/Microsoft_Word_Document150.doc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4.vml"/><Relationship Id="rId5" Type="http://schemas.openxmlformats.org/officeDocument/2006/relationships/image" Target="../media/image156.emf"/><Relationship Id="rId4" Type="http://schemas.openxmlformats.org/officeDocument/2006/relationships/package" Target="../embeddings/Microsoft_Word_Document152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Word_Document11.docx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0.doc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7" Type="http://schemas.openxmlformats.org/officeDocument/2006/relationships/image" Target="../media/image15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5.vml"/><Relationship Id="rId6" Type="http://schemas.openxmlformats.org/officeDocument/2006/relationships/package" Target="../embeddings/Microsoft_Word_Document154.docx"/><Relationship Id="rId5" Type="http://schemas.openxmlformats.org/officeDocument/2006/relationships/image" Target="../media/image157.emf"/><Relationship Id="rId4" Type="http://schemas.openxmlformats.org/officeDocument/2006/relationships/package" Target="../embeddings/Microsoft_Word_Document153.docx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6.vml"/><Relationship Id="rId5" Type="http://schemas.openxmlformats.org/officeDocument/2006/relationships/image" Target="../media/image159.emf"/><Relationship Id="rId4" Type="http://schemas.openxmlformats.org/officeDocument/2006/relationships/package" Target="../embeddings/Microsoft_Word_Document155.docx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7.vml"/><Relationship Id="rId5" Type="http://schemas.openxmlformats.org/officeDocument/2006/relationships/image" Target="../media/image160.emf"/><Relationship Id="rId4" Type="http://schemas.openxmlformats.org/officeDocument/2006/relationships/package" Target="../embeddings/Microsoft_Word_Document156.docx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8.vml"/><Relationship Id="rId5" Type="http://schemas.openxmlformats.org/officeDocument/2006/relationships/image" Target="../media/image161.emf"/><Relationship Id="rId4" Type="http://schemas.openxmlformats.org/officeDocument/2006/relationships/package" Target="../embeddings/Microsoft_Word_Document157.doc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9.vml"/><Relationship Id="rId5" Type="http://schemas.openxmlformats.org/officeDocument/2006/relationships/image" Target="../media/image162.emf"/><Relationship Id="rId4" Type="http://schemas.openxmlformats.org/officeDocument/2006/relationships/package" Target="../embeddings/Microsoft_Word_Document158.docx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7" Type="http://schemas.openxmlformats.org/officeDocument/2006/relationships/image" Target="../media/image16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0.vml"/><Relationship Id="rId6" Type="http://schemas.openxmlformats.org/officeDocument/2006/relationships/package" Target="../embeddings/Microsoft_Word_Document160.docx"/><Relationship Id="rId5" Type="http://schemas.openxmlformats.org/officeDocument/2006/relationships/image" Target="../media/image163.emf"/><Relationship Id="rId4" Type="http://schemas.openxmlformats.org/officeDocument/2006/relationships/package" Target="../embeddings/Microsoft_Word_Document159.docx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1.vml"/><Relationship Id="rId5" Type="http://schemas.openxmlformats.org/officeDocument/2006/relationships/image" Target="../media/image165.emf"/><Relationship Id="rId4" Type="http://schemas.openxmlformats.org/officeDocument/2006/relationships/package" Target="../embeddings/Microsoft_Word_Document161.docx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2.vml"/><Relationship Id="rId5" Type="http://schemas.openxmlformats.org/officeDocument/2006/relationships/image" Target="../media/image166.emf"/><Relationship Id="rId4" Type="http://schemas.openxmlformats.org/officeDocument/2006/relationships/package" Target="../embeddings/Microsoft_Word_Document162.doc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3.vml"/><Relationship Id="rId5" Type="http://schemas.openxmlformats.org/officeDocument/2006/relationships/image" Target="../media/image167.emf"/><Relationship Id="rId4" Type="http://schemas.openxmlformats.org/officeDocument/2006/relationships/package" Target="../embeddings/Microsoft_Word_Document163.doc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4.vml"/><Relationship Id="rId5" Type="http://schemas.openxmlformats.org/officeDocument/2006/relationships/image" Target="../media/image168.emf"/><Relationship Id="rId4" Type="http://schemas.openxmlformats.org/officeDocument/2006/relationships/package" Target="../embeddings/Microsoft_Word_Document164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2.doc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5.vml"/><Relationship Id="rId5" Type="http://schemas.openxmlformats.org/officeDocument/2006/relationships/image" Target="../media/image169.emf"/><Relationship Id="rId4" Type="http://schemas.openxmlformats.org/officeDocument/2006/relationships/package" Target="../embeddings/Microsoft_Word_Document165.docx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6.vml"/><Relationship Id="rId5" Type="http://schemas.openxmlformats.org/officeDocument/2006/relationships/image" Target="../media/image170.emf"/><Relationship Id="rId4" Type="http://schemas.openxmlformats.org/officeDocument/2006/relationships/package" Target="../embeddings/Microsoft_Word_Document166.docx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7.vml"/><Relationship Id="rId5" Type="http://schemas.openxmlformats.org/officeDocument/2006/relationships/image" Target="../media/image171.emf"/><Relationship Id="rId4" Type="http://schemas.openxmlformats.org/officeDocument/2006/relationships/package" Target="../embeddings/Microsoft_Word_Document167.docx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8.vml"/><Relationship Id="rId5" Type="http://schemas.openxmlformats.org/officeDocument/2006/relationships/image" Target="../media/image172.emf"/><Relationship Id="rId4" Type="http://schemas.openxmlformats.org/officeDocument/2006/relationships/package" Target="../embeddings/Microsoft_Word_Document168.docx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9.vml"/><Relationship Id="rId5" Type="http://schemas.openxmlformats.org/officeDocument/2006/relationships/image" Target="../media/image173.emf"/><Relationship Id="rId4" Type="http://schemas.openxmlformats.org/officeDocument/2006/relationships/package" Target="../embeddings/Microsoft_Word_Document169.docx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0.vml"/><Relationship Id="rId5" Type="http://schemas.openxmlformats.org/officeDocument/2006/relationships/image" Target="../media/image174.emf"/><Relationship Id="rId4" Type="http://schemas.openxmlformats.org/officeDocument/2006/relationships/package" Target="../embeddings/Microsoft_Word_Document170.docx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1.vml"/><Relationship Id="rId5" Type="http://schemas.openxmlformats.org/officeDocument/2006/relationships/image" Target="../media/image175.emf"/><Relationship Id="rId4" Type="http://schemas.openxmlformats.org/officeDocument/2006/relationships/package" Target="../embeddings/Microsoft_Word_Document171.doc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2.vml"/><Relationship Id="rId5" Type="http://schemas.openxmlformats.org/officeDocument/2006/relationships/image" Target="../media/image176.emf"/><Relationship Id="rId4" Type="http://schemas.openxmlformats.org/officeDocument/2006/relationships/package" Target="../embeddings/Microsoft_Word_Document172.doc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3.vml"/><Relationship Id="rId5" Type="http://schemas.openxmlformats.org/officeDocument/2006/relationships/image" Target="../media/image177.emf"/><Relationship Id="rId4" Type="http://schemas.openxmlformats.org/officeDocument/2006/relationships/package" Target="../embeddings/Microsoft_Word_Document173.doc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4.vml"/><Relationship Id="rId5" Type="http://schemas.openxmlformats.org/officeDocument/2006/relationships/image" Target="../media/image178.emf"/><Relationship Id="rId4" Type="http://schemas.openxmlformats.org/officeDocument/2006/relationships/package" Target="../embeddings/Microsoft_Word_Document174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3.doc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5.vml"/><Relationship Id="rId5" Type="http://schemas.openxmlformats.org/officeDocument/2006/relationships/image" Target="../media/image179.emf"/><Relationship Id="rId4" Type="http://schemas.openxmlformats.org/officeDocument/2006/relationships/package" Target="../embeddings/Microsoft_Word_Document175.docx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7" Type="http://schemas.openxmlformats.org/officeDocument/2006/relationships/image" Target="../media/image18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6.vml"/><Relationship Id="rId6" Type="http://schemas.openxmlformats.org/officeDocument/2006/relationships/package" Target="../embeddings/Microsoft_Word_Document177.docx"/><Relationship Id="rId5" Type="http://schemas.openxmlformats.org/officeDocument/2006/relationships/image" Target="../media/image180.emf"/><Relationship Id="rId4" Type="http://schemas.openxmlformats.org/officeDocument/2006/relationships/package" Target="../embeddings/Microsoft_Word_Document176.doc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7.vml"/><Relationship Id="rId5" Type="http://schemas.openxmlformats.org/officeDocument/2006/relationships/image" Target="../media/image182.emf"/><Relationship Id="rId4" Type="http://schemas.openxmlformats.org/officeDocument/2006/relationships/package" Target="../embeddings/Microsoft_Word_Document178.doc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8.vml"/><Relationship Id="rId5" Type="http://schemas.openxmlformats.org/officeDocument/2006/relationships/image" Target="../media/image183.emf"/><Relationship Id="rId4" Type="http://schemas.openxmlformats.org/officeDocument/2006/relationships/package" Target="../embeddings/Microsoft_Word_Document179.doc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9.vml"/><Relationship Id="rId5" Type="http://schemas.openxmlformats.org/officeDocument/2006/relationships/image" Target="../media/image184.emf"/><Relationship Id="rId4" Type="http://schemas.openxmlformats.org/officeDocument/2006/relationships/package" Target="../embeddings/Microsoft_Word_Document180.doc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0.vml"/><Relationship Id="rId5" Type="http://schemas.openxmlformats.org/officeDocument/2006/relationships/image" Target="../media/image185.emf"/><Relationship Id="rId4" Type="http://schemas.openxmlformats.org/officeDocument/2006/relationships/package" Target="../embeddings/Microsoft_Word_Document181.docx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1.vml"/><Relationship Id="rId5" Type="http://schemas.openxmlformats.org/officeDocument/2006/relationships/image" Target="../media/image186.emf"/><Relationship Id="rId4" Type="http://schemas.openxmlformats.org/officeDocument/2006/relationships/package" Target="../embeddings/Microsoft_Word_Document182.docx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2.vml"/><Relationship Id="rId5" Type="http://schemas.openxmlformats.org/officeDocument/2006/relationships/image" Target="../media/image187.emf"/><Relationship Id="rId4" Type="http://schemas.openxmlformats.org/officeDocument/2006/relationships/package" Target="../embeddings/Microsoft_Word_Document183.docx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3.vml"/><Relationship Id="rId5" Type="http://schemas.openxmlformats.org/officeDocument/2006/relationships/image" Target="../media/image188.emf"/><Relationship Id="rId4" Type="http://schemas.openxmlformats.org/officeDocument/2006/relationships/package" Target="../embeddings/Microsoft_Word_Document184.docx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4.vml"/><Relationship Id="rId5" Type="http://schemas.openxmlformats.org/officeDocument/2006/relationships/image" Target="../media/image189.emf"/><Relationship Id="rId4" Type="http://schemas.openxmlformats.org/officeDocument/2006/relationships/package" Target="../embeddings/Microsoft_Word_Document185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4.docx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5.vml"/><Relationship Id="rId5" Type="http://schemas.openxmlformats.org/officeDocument/2006/relationships/image" Target="../media/image190.emf"/><Relationship Id="rId4" Type="http://schemas.openxmlformats.org/officeDocument/2006/relationships/package" Target="../embeddings/Microsoft_Word_Document186.docx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6.vml"/><Relationship Id="rId5" Type="http://schemas.openxmlformats.org/officeDocument/2006/relationships/image" Target="../media/image191.emf"/><Relationship Id="rId4" Type="http://schemas.openxmlformats.org/officeDocument/2006/relationships/package" Target="../embeddings/Microsoft_Word_Document187.docx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7.vml"/><Relationship Id="rId5" Type="http://schemas.openxmlformats.org/officeDocument/2006/relationships/image" Target="../media/image192.emf"/><Relationship Id="rId4" Type="http://schemas.openxmlformats.org/officeDocument/2006/relationships/package" Target="../embeddings/Microsoft_Word_Document188.docx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8.vml"/><Relationship Id="rId5" Type="http://schemas.openxmlformats.org/officeDocument/2006/relationships/image" Target="../media/image193.emf"/><Relationship Id="rId4" Type="http://schemas.openxmlformats.org/officeDocument/2006/relationships/package" Target="../embeddings/Microsoft_Word_Document189.docx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92.docx"/><Relationship Id="rId3" Type="http://schemas.openxmlformats.org/officeDocument/2006/relationships/notesSlide" Target="../notesSlides/notesSlide160.xml"/><Relationship Id="rId7" Type="http://schemas.openxmlformats.org/officeDocument/2006/relationships/image" Target="../media/image19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9.vml"/><Relationship Id="rId6" Type="http://schemas.openxmlformats.org/officeDocument/2006/relationships/package" Target="../embeddings/Microsoft_Word_Document191.docx"/><Relationship Id="rId5" Type="http://schemas.openxmlformats.org/officeDocument/2006/relationships/image" Target="../media/image194.emf"/><Relationship Id="rId4" Type="http://schemas.openxmlformats.org/officeDocument/2006/relationships/package" Target="../embeddings/Microsoft_Word_Document190.docx"/><Relationship Id="rId9" Type="http://schemas.openxmlformats.org/officeDocument/2006/relationships/image" Target="../media/image1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0.vml"/><Relationship Id="rId5" Type="http://schemas.openxmlformats.org/officeDocument/2006/relationships/image" Target="../media/image197.emf"/><Relationship Id="rId4" Type="http://schemas.openxmlformats.org/officeDocument/2006/relationships/package" Target="../embeddings/Microsoft_Word_Document193.docx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7" Type="http://schemas.openxmlformats.org/officeDocument/2006/relationships/image" Target="../media/image19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1.vml"/><Relationship Id="rId6" Type="http://schemas.openxmlformats.org/officeDocument/2006/relationships/package" Target="../embeddings/Microsoft_Word_Document195.docx"/><Relationship Id="rId5" Type="http://schemas.openxmlformats.org/officeDocument/2006/relationships/image" Target="../media/image198.emf"/><Relationship Id="rId4" Type="http://schemas.openxmlformats.org/officeDocument/2006/relationships/package" Target="../embeddings/Microsoft_Word_Document194.docx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3.xml"/><Relationship Id="rId7" Type="http://schemas.openxmlformats.org/officeDocument/2006/relationships/image" Target="../media/image20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2.vml"/><Relationship Id="rId6" Type="http://schemas.openxmlformats.org/officeDocument/2006/relationships/package" Target="../embeddings/Microsoft_Word_Document197.docx"/><Relationship Id="rId5" Type="http://schemas.openxmlformats.org/officeDocument/2006/relationships/image" Target="../media/image200.emf"/><Relationship Id="rId4" Type="http://schemas.openxmlformats.org/officeDocument/2006/relationships/package" Target="../embeddings/Microsoft_Word_Document196.docx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7" Type="http://schemas.openxmlformats.org/officeDocument/2006/relationships/image" Target="../media/image20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3.vml"/><Relationship Id="rId6" Type="http://schemas.openxmlformats.org/officeDocument/2006/relationships/package" Target="../embeddings/Microsoft_Word_Document199.docx"/><Relationship Id="rId5" Type="http://schemas.openxmlformats.org/officeDocument/2006/relationships/image" Target="../media/image202.emf"/><Relationship Id="rId4" Type="http://schemas.openxmlformats.org/officeDocument/2006/relationships/package" Target="../embeddings/Microsoft_Word_Document198.docx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4.vml"/><Relationship Id="rId5" Type="http://schemas.openxmlformats.org/officeDocument/2006/relationships/image" Target="../media/image204.emf"/><Relationship Id="rId4" Type="http://schemas.openxmlformats.org/officeDocument/2006/relationships/package" Target="../embeddings/Microsoft_Word_Document200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5.docx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7" Type="http://schemas.openxmlformats.org/officeDocument/2006/relationships/image" Target="../media/image20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5.vml"/><Relationship Id="rId6" Type="http://schemas.openxmlformats.org/officeDocument/2006/relationships/package" Target="../embeddings/Microsoft_Word_Document202.docx"/><Relationship Id="rId5" Type="http://schemas.openxmlformats.org/officeDocument/2006/relationships/image" Target="../media/image205.emf"/><Relationship Id="rId4" Type="http://schemas.openxmlformats.org/officeDocument/2006/relationships/package" Target="../embeddings/Microsoft_Word_Document201.docx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6.vml"/><Relationship Id="rId5" Type="http://schemas.openxmlformats.org/officeDocument/2006/relationships/image" Target="../media/image207.emf"/><Relationship Id="rId4" Type="http://schemas.openxmlformats.org/officeDocument/2006/relationships/package" Target="../embeddings/Microsoft_Word_Document203.docx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7.vml"/><Relationship Id="rId5" Type="http://schemas.openxmlformats.org/officeDocument/2006/relationships/image" Target="../media/image208.emf"/><Relationship Id="rId4" Type="http://schemas.openxmlformats.org/officeDocument/2006/relationships/package" Target="../embeddings/Microsoft_Word_Document204.docx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8.vml"/><Relationship Id="rId5" Type="http://schemas.openxmlformats.org/officeDocument/2006/relationships/image" Target="../media/image209.emf"/><Relationship Id="rId4" Type="http://schemas.openxmlformats.org/officeDocument/2006/relationships/package" Target="../embeddings/Microsoft_Word_Document205.docx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9.vml"/><Relationship Id="rId5" Type="http://schemas.openxmlformats.org/officeDocument/2006/relationships/image" Target="../media/image210.emf"/><Relationship Id="rId4" Type="http://schemas.openxmlformats.org/officeDocument/2006/relationships/package" Target="../embeddings/Microsoft_Word_Document206.docx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1.xml"/><Relationship Id="rId7" Type="http://schemas.openxmlformats.org/officeDocument/2006/relationships/image" Target="../media/image2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0.vml"/><Relationship Id="rId6" Type="http://schemas.openxmlformats.org/officeDocument/2006/relationships/package" Target="../embeddings/Microsoft_Word_Document208.docx"/><Relationship Id="rId5" Type="http://schemas.openxmlformats.org/officeDocument/2006/relationships/image" Target="../media/image211.emf"/><Relationship Id="rId4" Type="http://schemas.openxmlformats.org/officeDocument/2006/relationships/package" Target="../embeddings/Microsoft_Word_Document207.docx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1.vml"/><Relationship Id="rId5" Type="http://schemas.openxmlformats.org/officeDocument/2006/relationships/image" Target="../media/image213.emf"/><Relationship Id="rId4" Type="http://schemas.openxmlformats.org/officeDocument/2006/relationships/package" Target="../embeddings/Microsoft_Word_Document209.docx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2.vml"/><Relationship Id="rId5" Type="http://schemas.openxmlformats.org/officeDocument/2006/relationships/image" Target="../media/image214.emf"/><Relationship Id="rId4" Type="http://schemas.openxmlformats.org/officeDocument/2006/relationships/package" Target="../embeddings/Microsoft_Word_Document210.docx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3.vml"/><Relationship Id="rId5" Type="http://schemas.openxmlformats.org/officeDocument/2006/relationships/image" Target="../media/image215.emf"/><Relationship Id="rId4" Type="http://schemas.openxmlformats.org/officeDocument/2006/relationships/package" Target="../embeddings/Microsoft_Word_Document211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6.docx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4.vml"/><Relationship Id="rId5" Type="http://schemas.openxmlformats.org/officeDocument/2006/relationships/image" Target="../media/image216.emf"/><Relationship Id="rId4" Type="http://schemas.openxmlformats.org/officeDocument/2006/relationships/package" Target="../embeddings/Microsoft_Word_Document212.docx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5.vml"/><Relationship Id="rId5" Type="http://schemas.openxmlformats.org/officeDocument/2006/relationships/image" Target="../media/image217.emf"/><Relationship Id="rId4" Type="http://schemas.openxmlformats.org/officeDocument/2006/relationships/package" Target="../embeddings/Microsoft_Word_Document213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7.doc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18.doc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9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0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package" Target="../embeddings/Microsoft_Word_Document22.docx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2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package" Target="../embeddings/Microsoft_Word_Document24.docx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3.docx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5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6" Type="http://schemas.openxmlformats.org/officeDocument/2006/relationships/package" Target="../embeddings/Microsoft_Word_Document27.docx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Word_Document29.docx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3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2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33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4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Microsoft_Word_Document36.docx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5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7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Word_Document38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package" Target="../embeddings/Microsoft_Word_Document40.docx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9.doc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41.docx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4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Document1.docx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44.doc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47.docx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9.vml"/><Relationship Id="rId6" Type="http://schemas.openxmlformats.org/officeDocument/2006/relationships/package" Target="../embeddings/Microsoft_Word_Document46.docx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5.docx"/><Relationship Id="rId9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0.vml"/><Relationship Id="rId6" Type="http://schemas.openxmlformats.org/officeDocument/2006/relationships/package" Target="../embeddings/Microsoft_Word_Document49.docx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8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50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51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52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53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Word_Document54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5.doc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2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60.emf"/><Relationship Id="rId4" Type="http://schemas.openxmlformats.org/officeDocument/2006/relationships/package" Target="../embeddings/Microsoft_Word_Document56.docx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7.docx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8.doc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9.docx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62.docx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1.vml"/><Relationship Id="rId6" Type="http://schemas.openxmlformats.org/officeDocument/2006/relationships/package" Target="../embeddings/Microsoft_Word_Document61.docx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60.docx"/><Relationship Id="rId9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68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2.vml"/><Relationship Id="rId6" Type="http://schemas.openxmlformats.org/officeDocument/2006/relationships/package" Target="../embeddings/Microsoft_Word_Document64.docx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63.doc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65.doc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66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5.vml"/><Relationship Id="rId6" Type="http://schemas.openxmlformats.org/officeDocument/2006/relationships/package" Target="../embeddings/Microsoft_Word_Document68.docx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7.doc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6.vml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9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7.emf"/><Relationship Id="rId4" Type="http://schemas.openxmlformats.org/officeDocument/2006/relationships/package" Target="../embeddings/Microsoft_Word_Document3.docx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7.vml"/><Relationship Id="rId6" Type="http://schemas.openxmlformats.org/officeDocument/2006/relationships/package" Target="../embeddings/Microsoft_Word_Document71.docx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0.doc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Word_Document72.doc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73.docx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0.vml"/><Relationship Id="rId6" Type="http://schemas.openxmlformats.org/officeDocument/2006/relationships/package" Target="../embeddings/Microsoft_Word_Document75.docx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74.doc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81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1.vml"/><Relationship Id="rId6" Type="http://schemas.openxmlformats.org/officeDocument/2006/relationships/package" Target="../embeddings/Microsoft_Word_Document77.docx"/><Relationship Id="rId5" Type="http://schemas.openxmlformats.org/officeDocument/2006/relationships/image" Target="../media/image80.emf"/><Relationship Id="rId4" Type="http://schemas.openxmlformats.org/officeDocument/2006/relationships/package" Target="../embeddings/Microsoft_Word_Document76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8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9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Word_Document80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81.docx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4.docx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7" Type="http://schemas.openxmlformats.org/officeDocument/2006/relationships/image" Target="../media/image87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6.vml"/><Relationship Id="rId6" Type="http://schemas.openxmlformats.org/officeDocument/2006/relationships/package" Target="../embeddings/Microsoft_Word_Document83.docx"/><Relationship Id="rId5" Type="http://schemas.openxmlformats.org/officeDocument/2006/relationships/image" Target="../media/image86.emf"/><Relationship Id="rId4" Type="http://schemas.openxmlformats.org/officeDocument/2006/relationships/package" Target="../embeddings/Microsoft_Word_Document82.doc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88.emf"/><Relationship Id="rId4" Type="http://schemas.openxmlformats.org/officeDocument/2006/relationships/package" Target="../embeddings/Microsoft_Word_Document84.doc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85.doc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86.doc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87.doc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Word_Document88.docx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89.docx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Word_Document90.docx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4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91.doc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Word_Document92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Word_Document5.doc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93.doc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Word_Document94.doc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95.doc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Word_Document96.docx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97.doc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03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1.vml"/><Relationship Id="rId6" Type="http://schemas.openxmlformats.org/officeDocument/2006/relationships/package" Target="../embeddings/Microsoft_Word_Document99.docx"/><Relationship Id="rId5" Type="http://schemas.openxmlformats.org/officeDocument/2006/relationships/image" Target="../media/image102.emf"/><Relationship Id="rId4" Type="http://schemas.openxmlformats.org/officeDocument/2006/relationships/package" Target="../embeddings/Microsoft_Word_Document98.doc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Word_Document100.docx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101.doc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06.emf"/><Relationship Id="rId4" Type="http://schemas.openxmlformats.org/officeDocument/2006/relationships/package" Target="../embeddings/Microsoft_Word_Document102.docx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5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103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6.docx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6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Word_Document104.doc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7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105.doc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8.v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Word_Document106.doc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11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9.vml"/><Relationship Id="rId6" Type="http://schemas.openxmlformats.org/officeDocument/2006/relationships/package" Target="../embeddings/Microsoft_Word_Document108.docx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107.docx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0.v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109.doc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1.v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Word_Document110.doc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2.v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111.docx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3.v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Word_Document112.doc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4.vml"/><Relationship Id="rId5" Type="http://schemas.openxmlformats.org/officeDocument/2006/relationships/image" Target="../media/image117.emf"/><Relationship Id="rId4" Type="http://schemas.openxmlformats.org/officeDocument/2006/relationships/package" Target="../embeddings/Microsoft_Word_Document113.docx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116.docx"/><Relationship Id="rId3" Type="http://schemas.openxmlformats.org/officeDocument/2006/relationships/notesSlide" Target="../notesSlides/notesSlide96.xml"/><Relationship Id="rId7" Type="http://schemas.openxmlformats.org/officeDocument/2006/relationships/image" Target="../media/image11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5.vml"/><Relationship Id="rId6" Type="http://schemas.openxmlformats.org/officeDocument/2006/relationships/package" Target="../embeddings/Microsoft_Word_Document115.docx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14.docx"/><Relationship Id="rId9" Type="http://schemas.openxmlformats.org/officeDocument/2006/relationships/image" Target="../media/image1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>
            <a:off x="4655046" y="1127493"/>
            <a:ext cx="2880320" cy="2483034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0" y="6406814"/>
            <a:ext cx="12190412" cy="452774"/>
            <a:chOff x="1" y="6406814"/>
            <a:chExt cx="12190412" cy="452774"/>
          </a:xfrm>
        </p:grpSpPr>
        <p:sp>
          <p:nvSpPr>
            <p:cNvPr id="32" name="六边形 31"/>
            <p:cNvSpPr/>
            <p:nvPr/>
          </p:nvSpPr>
          <p:spPr>
            <a:xfrm>
              <a:off x="1" y="6406814"/>
              <a:ext cx="3041773" cy="45277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六边形 32"/>
            <p:cNvSpPr/>
            <p:nvPr/>
          </p:nvSpPr>
          <p:spPr>
            <a:xfrm>
              <a:off x="3041775" y="6406814"/>
              <a:ext cx="3063750" cy="45277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六边形 33"/>
            <p:cNvSpPr/>
            <p:nvPr/>
          </p:nvSpPr>
          <p:spPr>
            <a:xfrm>
              <a:off x="6095207" y="6406814"/>
              <a:ext cx="3047603" cy="45277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六边形 34"/>
            <p:cNvSpPr/>
            <p:nvPr/>
          </p:nvSpPr>
          <p:spPr>
            <a:xfrm>
              <a:off x="9142810" y="6406814"/>
              <a:ext cx="3047603" cy="45277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六边形 35"/>
          <p:cNvSpPr/>
          <p:nvPr/>
        </p:nvSpPr>
        <p:spPr>
          <a:xfrm flipV="1">
            <a:off x="0" y="0"/>
            <a:ext cx="3047603" cy="93401"/>
          </a:xfrm>
          <a:prstGeom prst="hexagon">
            <a:avLst/>
          </a:prstGeom>
          <a:solidFill>
            <a:srgbClr val="5FCA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452349" y="1263776"/>
            <a:ext cx="3262397" cy="1323423"/>
          </a:xfrm>
          <a:prstGeom prst="rect">
            <a:avLst/>
          </a:prstGeom>
          <a:noFill/>
        </p:spPr>
        <p:txBody>
          <a:bodyPr wrap="none" lIns="91423" tIns="45712" rIns="91423" bIns="45712" rtlCol="0">
            <a:spAutoFit/>
          </a:bodyPr>
          <a:lstStyle/>
          <a:p>
            <a:r>
              <a:rPr lang="zh-CN" altLang="en-US" sz="8000" dirty="0">
                <a:solidFill>
                  <a:srgbClr val="31909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第一章</a:t>
            </a:r>
          </a:p>
        </p:txBody>
      </p:sp>
      <p:sp>
        <p:nvSpPr>
          <p:cNvPr id="42" name="矩形 41"/>
          <p:cNvSpPr/>
          <p:nvPr/>
        </p:nvSpPr>
        <p:spPr>
          <a:xfrm>
            <a:off x="853973" y="2682045"/>
            <a:ext cx="11016699" cy="1446534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91423" tIns="45712" rIns="91423" bIns="45712">
            <a:spAutoFit/>
          </a:bodyPr>
          <a:lstStyle/>
          <a:p>
            <a:pPr algn="ctr"/>
            <a:r>
              <a:rPr lang="en-US" altLang="zh-CN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8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语言快速入门</a:t>
            </a:r>
          </a:p>
        </p:txBody>
      </p:sp>
      <p:pic>
        <p:nvPicPr>
          <p:cNvPr id="46" name="商务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8122" y="6197364"/>
            <a:ext cx="812694" cy="812988"/>
          </a:xfrm>
          <a:prstGeom prst="rect">
            <a:avLst/>
          </a:prstGeom>
        </p:spPr>
      </p:pic>
      <p:sp>
        <p:nvSpPr>
          <p:cNvPr id="19" name="六边形 18"/>
          <p:cNvSpPr/>
          <p:nvPr/>
        </p:nvSpPr>
        <p:spPr>
          <a:xfrm flipV="1">
            <a:off x="3041774" y="2632"/>
            <a:ext cx="3047603" cy="93401"/>
          </a:xfrm>
          <a:prstGeom prst="hexagon">
            <a:avLst/>
          </a:prstGeom>
          <a:solidFill>
            <a:srgbClr val="A0B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 flipV="1">
            <a:off x="6083548" y="2632"/>
            <a:ext cx="3047603" cy="93401"/>
          </a:xfrm>
          <a:prstGeom prst="hexag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flipV="1">
            <a:off x="9142810" y="2632"/>
            <a:ext cx="3047603" cy="93401"/>
          </a:xfrm>
          <a:prstGeom prst="hexagon">
            <a:avLst/>
          </a:prstGeom>
          <a:solidFill>
            <a:srgbClr val="F584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94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3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0" accel="100000" fill="hold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  <p:bldLst>
      <p:bldP spid="36" grpId="0" animBg="1"/>
      <p:bldP spid="40" grpId="0"/>
      <p:bldP spid="42" grpId="0"/>
      <p:bldP spid="19" grpId="0" animBg="1"/>
      <p:bldP spid="20" grpId="0" animBg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34713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1263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210836"/>
              </p:ext>
            </p:extLst>
          </p:nvPr>
        </p:nvGraphicFramePr>
        <p:xfrm>
          <a:off x="355600" y="1320800"/>
          <a:ext cx="11514849" cy="4914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8" name="Document" r:id="rId4" imgW="11514849" imgH="4914152" progId="Word.Document.12">
                  <p:embed/>
                </p:oleObj>
              </mc:Choice>
              <mc:Fallback>
                <p:oleObj name="Document" r:id="rId4" imgW="11514849" imgH="491415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514849" cy="4914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1184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41822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026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203891"/>
              </p:ext>
            </p:extLst>
          </p:nvPr>
        </p:nvGraphicFramePr>
        <p:xfrm>
          <a:off x="322263" y="1320800"/>
          <a:ext cx="11395075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6" name="Document" r:id="rId4" imgW="11640900" imgH="4284160" progId="Word.Document.12">
                  <p:embed/>
                </p:oleObj>
              </mc:Choice>
              <mc:Fallback>
                <p:oleObj name="Document" r:id="rId4" imgW="11640900" imgH="428416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2263" y="1320800"/>
                        <a:ext cx="11395075" cy="418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5801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054723"/>
              </p:ext>
            </p:extLst>
          </p:nvPr>
        </p:nvGraphicFramePr>
        <p:xfrm>
          <a:off x="361950" y="1314450"/>
          <a:ext cx="1123950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80" name="Document" r:id="rId4" imgW="11514849" imgH="4612992" progId="Word.Document.12">
                  <p:embed/>
                </p:oleObj>
              </mc:Choice>
              <mc:Fallback>
                <p:oleObj name="Document" r:id="rId4" imgW="11514849" imgH="461299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239500" cy="449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27920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2895434"/>
              </p:ext>
            </p:extLst>
          </p:nvPr>
        </p:nvGraphicFramePr>
        <p:xfrm>
          <a:off x="355600" y="1320800"/>
          <a:ext cx="11295063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004" name="Document" r:id="rId4" imgW="11537474" imgH="4877495" progId="Word.Document.12">
                  <p:embed/>
                </p:oleObj>
              </mc:Choice>
              <mc:Fallback>
                <p:oleObj name="Document" r:id="rId4" imgW="11537474" imgH="4877495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8422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2979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2841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5026072"/>
              </p:ext>
            </p:extLst>
          </p:nvPr>
        </p:nvGraphicFramePr>
        <p:xfrm>
          <a:off x="355600" y="1320800"/>
          <a:ext cx="11295063" cy="430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8" name="Document" r:id="rId4" imgW="11537474" imgH="4397005" progId="Word.Document.12">
                  <p:embed/>
                </p:oleObj>
              </mc:Choice>
              <mc:Fallback>
                <p:oleObj name="Document" r:id="rId4" imgW="11537474" imgH="4397005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0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49800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9669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Document" r:id="rId4" imgW="11514849" imgH="3983000" progId="Word.Document.12">
                  <p:embed/>
                </p:oleObj>
              </mc:Choice>
              <mc:Fallback>
                <p:oleObj name="Document" r:id="rId4" imgW="11514849" imgH="398300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53441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0257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222153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7590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5895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916271"/>
              </p:ext>
            </p:extLst>
          </p:nvPr>
        </p:nvGraphicFramePr>
        <p:xfrm>
          <a:off x="355600" y="1320800"/>
          <a:ext cx="1129506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4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12943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2615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5A27542-8042-46E0-82AD-189F9A1D4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0700"/>
              </p:ext>
            </p:extLst>
          </p:nvPr>
        </p:nvGraphicFramePr>
        <p:xfrm>
          <a:off x="169416" y="36020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36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416" y="36020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5477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7537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79738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9116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30827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417969"/>
              </p:ext>
            </p:extLst>
          </p:nvPr>
        </p:nvGraphicFramePr>
        <p:xfrm>
          <a:off x="205697" y="962358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4" name="Document" r:id="rId4" imgW="11537474" imgH="5337500" progId="Word.Document.12">
                  <p:embed/>
                </p:oleObj>
              </mc:Choice>
              <mc:Fallback>
                <p:oleObj name="Document" r:id="rId4" imgW="11537474" imgH="533750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697" y="962358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552422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7775487"/>
              </p:ext>
            </p:extLst>
          </p:nvPr>
        </p:nvGraphicFramePr>
        <p:xfrm>
          <a:off x="190550" y="1206331"/>
          <a:ext cx="11295063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8" name="Document" r:id="rId4" imgW="11537474" imgH="5613504" progId="Word.Document.12">
                  <p:embed/>
                </p:oleObj>
              </mc:Choice>
              <mc:Fallback>
                <p:oleObj name="Document" r:id="rId4" imgW="11537474" imgH="561350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1206331"/>
                        <a:ext cx="11295063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87834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58795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08520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71741"/>
              </p:ext>
            </p:extLst>
          </p:nvPr>
        </p:nvGraphicFramePr>
        <p:xfrm>
          <a:off x="368299" y="96235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96235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43E893B-DEF5-49F2-9800-505E96ADFB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230027"/>
              </p:ext>
            </p:extLst>
          </p:nvPr>
        </p:nvGraphicFramePr>
        <p:xfrm>
          <a:off x="841753" y="4848475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1753" y="4848475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36442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4363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BA6449-A09A-4079-9E53-5ADCA2C99F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72829"/>
              </p:ext>
            </p:extLst>
          </p:nvPr>
        </p:nvGraphicFramePr>
        <p:xfrm>
          <a:off x="388938" y="386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83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86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33585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65511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56281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805042"/>
              </p:ext>
            </p:extLst>
          </p:nvPr>
        </p:nvGraphicFramePr>
        <p:xfrm>
          <a:off x="355600" y="1320800"/>
          <a:ext cx="11295063" cy="418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7" name="Document" r:id="rId4" imgW="11537474" imgH="4284160" progId="Word.Document.12">
                  <p:embed/>
                </p:oleObj>
              </mc:Choice>
              <mc:Fallback>
                <p:oleObj name="Document" r:id="rId4" imgW="11537474" imgH="428416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8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80180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54112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92060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2531484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7B47FC6-2BC3-463C-8E36-49E9D7A6EA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8569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3E14AB55-8796-4EA0-87D3-47B497D16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143456"/>
              </p:ext>
            </p:extLst>
          </p:nvPr>
        </p:nvGraphicFramePr>
        <p:xfrm>
          <a:off x="411650" y="370376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7B47FC6-2BC3-463C-8E36-49E9D7A6EA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650" y="370376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3717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自定义函数语法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27837"/>
              </p:ext>
            </p:extLst>
          </p:nvPr>
        </p:nvGraphicFramePr>
        <p:xfrm>
          <a:off x="338138" y="1744663"/>
          <a:ext cx="112776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Document" r:id="rId4" imgW="11514849" imgH="4679836" progId="Word.Document.12">
                  <p:embed/>
                </p:oleObj>
              </mc:Choice>
              <mc:Fallback>
                <p:oleObj name="Document" r:id="rId4" imgW="11514849" imgH="4679836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047129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509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E37D058-40F1-43C3-87DC-5EC6D3A1D2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681642"/>
              </p:ext>
            </p:extLst>
          </p:nvPr>
        </p:nvGraphicFramePr>
        <p:xfrm>
          <a:off x="388938" y="2760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2760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46885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37819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22750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900173"/>
              </p:ext>
            </p:extLst>
          </p:nvPr>
        </p:nvGraphicFramePr>
        <p:xfrm>
          <a:off x="368299" y="110198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198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826A067-D306-46A9-9766-96ADF408C1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84739"/>
              </p:ext>
            </p:extLst>
          </p:nvPr>
        </p:nvGraphicFramePr>
        <p:xfrm>
          <a:off x="373063" y="17780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6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17780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00869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104387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58109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0044513"/>
              </p:ext>
            </p:extLst>
          </p:nvPr>
        </p:nvGraphicFramePr>
        <p:xfrm>
          <a:off x="355600" y="1320800"/>
          <a:ext cx="11295063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8" name="Document" r:id="rId4" imgW="11537474" imgH="4047329" progId="Word.Document.12">
                  <p:embed/>
                </p:oleObj>
              </mc:Choice>
              <mc:Fallback>
                <p:oleObj name="Document" r:id="rId4" imgW="11537474" imgH="404732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32818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自定义函数的四种参数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953749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68D7B8A-E19B-4986-B009-767345ED72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184549"/>
              </p:ext>
            </p:extLst>
          </p:nvPr>
        </p:nvGraphicFramePr>
        <p:xfrm>
          <a:off x="330025" y="3016433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77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0025" y="3016433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7836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181531"/>
              </p:ext>
            </p:extLst>
          </p:nvPr>
        </p:nvGraphicFramePr>
        <p:xfrm>
          <a:off x="455613" y="96235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2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96235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96455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1.1.2  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工具库的管理与安装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82471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5792A39-44F0-4E3F-A7BF-A5522AD0B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9053520"/>
              </p:ext>
            </p:extLst>
          </p:nvPr>
        </p:nvGraphicFramePr>
        <p:xfrm>
          <a:off x="457200" y="2997200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13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" y="2997200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6872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53552"/>
              </p:ext>
            </p:extLst>
          </p:nvPr>
        </p:nvGraphicFramePr>
        <p:xfrm>
          <a:off x="457200" y="1123950"/>
          <a:ext cx="112395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9" name="Document" r:id="rId4" imgW="11457031" imgH="3821998" progId="Word.Document.12">
                  <p:embed/>
                </p:oleObj>
              </mc:Choice>
              <mc:Fallback>
                <p:oleObj name="Document" r:id="rId4" imgW="11457031" imgH="3821998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123950"/>
                        <a:ext cx="112395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A7B9D5A-85AB-40CC-8DE5-8BAA84DEE4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006545"/>
              </p:ext>
            </p:extLst>
          </p:nvPr>
        </p:nvGraphicFramePr>
        <p:xfrm>
          <a:off x="436189" y="4581922"/>
          <a:ext cx="112204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50" name="Document" r:id="rId6" imgW="11491865" imgH="5204530" progId="Word.Document.12">
                  <p:embed/>
                </p:oleObj>
              </mc:Choice>
              <mc:Fallback>
                <p:oleObj name="Document" r:id="rId6" imgW="11491865" imgH="520453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6189" y="4581922"/>
                        <a:ext cx="1122045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871285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001267"/>
              </p:ext>
            </p:extLst>
          </p:nvPr>
        </p:nvGraphicFramePr>
        <p:xfrm>
          <a:off x="355600" y="1320800"/>
          <a:ext cx="11295063" cy="491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670" name="Document" r:id="rId4" imgW="11537474" imgH="5026997" progId="Word.Document.12">
                  <p:embed/>
                </p:oleObj>
              </mc:Choice>
              <mc:Fallback>
                <p:oleObj name="Document" r:id="rId4" imgW="11537474" imgH="502699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10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4933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6781"/>
              </p:ext>
            </p:extLst>
          </p:nvPr>
        </p:nvGraphicFramePr>
        <p:xfrm>
          <a:off x="355600" y="1320800"/>
          <a:ext cx="11295063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4" name="Document" r:id="rId4" imgW="11537474" imgH="4456662" progId="Word.Document.12">
                  <p:embed/>
                </p:oleObj>
              </mc:Choice>
              <mc:Fallback>
                <p:oleObj name="Document" r:id="rId4" imgW="11537474" imgH="44566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5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61876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01401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5168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15947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4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994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757528"/>
              </p:ext>
            </p:extLst>
          </p:nvPr>
        </p:nvGraphicFramePr>
        <p:xfrm>
          <a:off x="381000" y="1104900"/>
          <a:ext cx="1133475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6" name="Document" r:id="rId4" imgW="11551120" imgH="4270863" progId="Word.Document.12">
                  <p:embed/>
                </p:oleObj>
              </mc:Choice>
              <mc:Fallback>
                <p:oleObj name="Document" r:id="rId4" imgW="11551120" imgH="427086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1104900"/>
                        <a:ext cx="11334750" cy="417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91DD792-36BB-4A7D-9171-3A9A5B4382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967650"/>
              </p:ext>
            </p:extLst>
          </p:nvPr>
        </p:nvGraphicFramePr>
        <p:xfrm>
          <a:off x="407859" y="4125913"/>
          <a:ext cx="1133475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7" name="Document" r:id="rId6" imgW="11610375" imgH="5608472" progId="Word.Document.12">
                  <p:embed/>
                </p:oleObj>
              </mc:Choice>
              <mc:Fallback>
                <p:oleObj name="Document" r:id="rId6" imgW="11610375" imgH="560847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859" y="4125913"/>
                        <a:ext cx="1133475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50142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57106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7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00824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01391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06420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参数传递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816651"/>
              </p:ext>
            </p:extLst>
          </p:nvPr>
        </p:nvGraphicFramePr>
        <p:xfrm>
          <a:off x="338138" y="1744663"/>
          <a:ext cx="11277600" cy="475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6" name="Document" r:id="rId4" imgW="11514849" imgH="5452861" progId="Word.Document.12">
                  <p:embed/>
                </p:oleObj>
              </mc:Choice>
              <mc:Fallback>
                <p:oleObj name="Document" r:id="rId4" imgW="11514849" imgH="5452861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75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0295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387355"/>
              </p:ext>
            </p:extLst>
          </p:nvPr>
        </p:nvGraphicFramePr>
        <p:xfrm>
          <a:off x="355599" y="1320800"/>
          <a:ext cx="11537474" cy="395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395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71781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667654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52352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154720"/>
              </p:ext>
            </p:extLst>
          </p:nvPr>
        </p:nvGraphicFramePr>
        <p:xfrm>
          <a:off x="446881" y="914831"/>
          <a:ext cx="11295063" cy="601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4" name="Document" r:id="rId4" imgW="11514849" imgH="6128135" progId="Word.Document.12">
                  <p:embed/>
                </p:oleObj>
              </mc:Choice>
              <mc:Fallback>
                <p:oleObj name="Document" r:id="rId4" imgW="11514849" imgH="612813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14831"/>
                        <a:ext cx="11295063" cy="601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567296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675996"/>
              </p:ext>
            </p:extLst>
          </p:nvPr>
        </p:nvGraphicFramePr>
        <p:xfrm>
          <a:off x="355600" y="1320800"/>
          <a:ext cx="11447463" cy="528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8" name="Document" r:id="rId4" imgW="11640900" imgH="5393923" progId="Word.Document.12">
                  <p:embed/>
                </p:oleObj>
              </mc:Choice>
              <mc:Fallback>
                <p:oleObj name="Document" r:id="rId4" imgW="11640900" imgH="539392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447463" cy="528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9340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5982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36176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00053"/>
              </p:ext>
            </p:extLst>
          </p:nvPr>
        </p:nvGraphicFramePr>
        <p:xfrm>
          <a:off x="355600" y="1320800"/>
          <a:ext cx="1129506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6" name="Document" r:id="rId4" imgW="11537474" imgH="4266191" progId="Word.Document.12">
                  <p:embed/>
                </p:oleObj>
              </mc:Choice>
              <mc:Fallback>
                <p:oleObj name="Document" r:id="rId4" imgW="11537474" imgH="426619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41554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422957"/>
              </p:ext>
            </p:extLst>
          </p:nvPr>
        </p:nvGraphicFramePr>
        <p:xfrm>
          <a:off x="355600" y="1320800"/>
          <a:ext cx="11295063" cy="389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80" name="Document" r:id="rId4" imgW="11537474" imgH="3977969" progId="Word.Document.12">
                  <p:embed/>
                </p:oleObj>
              </mc:Choice>
              <mc:Fallback>
                <p:oleObj name="Document" r:id="rId4" imgW="11537474" imgH="397796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94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17420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两个特殊函数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41047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703415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470705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04" name="Document" r:id="rId4" imgW="11537474" imgH="4746322" progId="Word.Document.12">
                  <p:embed/>
                </p:oleObj>
              </mc:Choice>
              <mc:Fallback>
                <p:oleObj name="Document" r:id="rId4" imgW="11537474" imgH="474632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1554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63151"/>
              </p:ext>
            </p:extLst>
          </p:nvPr>
        </p:nvGraphicFramePr>
        <p:xfrm>
          <a:off x="355600" y="1320800"/>
          <a:ext cx="11295063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8" name="Document" r:id="rId4" imgW="11537474" imgH="4468162" progId="Word.Document.12">
                  <p:embed/>
                </p:oleObj>
              </mc:Choice>
              <mc:Fallback>
                <p:oleObj name="Document" r:id="rId4" imgW="11537474" imgH="44681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90641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09746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48967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753953"/>
              </p:ext>
            </p:extLst>
          </p:nvPr>
        </p:nvGraphicFramePr>
        <p:xfrm>
          <a:off x="355600" y="1320800"/>
          <a:ext cx="11295063" cy="464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9" name="Document" r:id="rId4" imgW="11537474" imgH="4746681" progId="Word.Document.12">
                  <p:embed/>
                </p:oleObj>
              </mc:Choice>
              <mc:Fallback>
                <p:oleObj name="Document" r:id="rId4" imgW="11537474" imgH="4746681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64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666675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23194"/>
              </p:ext>
            </p:extLst>
          </p:nvPr>
        </p:nvGraphicFramePr>
        <p:xfrm>
          <a:off x="355600" y="1320800"/>
          <a:ext cx="11295063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Document" r:id="rId4" imgW="11537474" imgH="4091173" progId="Word.Document.12">
                  <p:embed/>
                </p:oleObj>
              </mc:Choice>
              <mc:Fallback>
                <p:oleObj name="Document" r:id="rId4" imgW="11537474" imgH="40911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95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283520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954723"/>
              </p:ext>
            </p:extLst>
          </p:nvPr>
        </p:nvGraphicFramePr>
        <p:xfrm>
          <a:off x="446880" y="712654"/>
          <a:ext cx="11537474" cy="5723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0" name="Document" r:id="rId4" imgW="11537474" imgH="5723474" progId="Word.Document.12">
                  <p:embed/>
                </p:oleObj>
              </mc:Choice>
              <mc:Fallback>
                <p:oleObj name="Document" r:id="rId4" imgW="11537474" imgH="572347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0" y="712654"/>
                        <a:ext cx="11537474" cy="5723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10096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1072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15A4B17-CA0A-4ED5-86D1-15CAD5C55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120010"/>
              </p:ext>
            </p:extLst>
          </p:nvPr>
        </p:nvGraphicFramePr>
        <p:xfrm>
          <a:off x="368299" y="342979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83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42979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538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584039"/>
              </p:ext>
            </p:extLst>
          </p:nvPr>
        </p:nvGraphicFramePr>
        <p:xfrm>
          <a:off x="373063" y="1100138"/>
          <a:ext cx="112776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98" name="Document" r:id="rId4" imgW="11514849" imgH="4153346" progId="Word.Document.12">
                  <p:embed/>
                </p:oleObj>
              </mc:Choice>
              <mc:Fallback>
                <p:oleObj name="Document" r:id="rId4" imgW="11514849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3063" y="1100138"/>
                        <a:ext cx="11277600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71070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880668"/>
              </p:ext>
            </p:extLst>
          </p:nvPr>
        </p:nvGraphicFramePr>
        <p:xfrm>
          <a:off x="446881" y="962358"/>
          <a:ext cx="11295063" cy="572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2" name="Document" r:id="rId4" imgW="11537474" imgH="5859319" progId="Word.Document.12">
                  <p:embed/>
                </p:oleObj>
              </mc:Choice>
              <mc:Fallback>
                <p:oleObj name="Document" r:id="rId4" imgW="11537474" imgH="5859319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962358"/>
                        <a:ext cx="11295063" cy="5722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6223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5753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100562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A010DE-B3F8-4CE3-A81F-AB42B5AB1DC4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1.4.5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导入模块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3E782D3C-8381-4571-9B5F-3B72C49562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17683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4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3E782D3C-8381-4571-9B5F-3B72C49562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32270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33631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4633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26123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4331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25379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065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306204"/>
              </p:ext>
            </p:extLst>
          </p:nvPr>
        </p:nvGraphicFramePr>
        <p:xfrm>
          <a:off x="439738" y="1016000"/>
          <a:ext cx="11514849" cy="5498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8" name="Document" r:id="rId4" imgW="11514849" imgH="5498502" progId="Word.Document.12">
                  <p:embed/>
                </p:oleObj>
              </mc:Choice>
              <mc:Fallback>
                <p:oleObj name="Document" r:id="rId4" imgW="11514849" imgH="549850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738" y="1016000"/>
                        <a:ext cx="11514849" cy="5498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1307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67808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2750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860024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2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2912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150139"/>
              </p:ext>
            </p:extLst>
          </p:nvPr>
        </p:nvGraphicFramePr>
        <p:xfrm>
          <a:off x="446881" y="1075616"/>
          <a:ext cx="11295063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6" name="Document" r:id="rId4" imgW="11537474" imgH="6081056" progId="Word.Document.12">
                  <p:embed/>
                </p:oleObj>
              </mc:Choice>
              <mc:Fallback>
                <p:oleObj name="Document" r:id="rId4" imgW="11537474" imgH="608105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75616"/>
                        <a:ext cx="11295063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37154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20649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89050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92909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3846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814873"/>
              </p:ext>
            </p:extLst>
          </p:nvPr>
        </p:nvGraphicFramePr>
        <p:xfrm>
          <a:off x="368299" y="107478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7478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D747A03-D56E-4004-B745-FA6649E5E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674529"/>
              </p:ext>
            </p:extLst>
          </p:nvPr>
        </p:nvGraphicFramePr>
        <p:xfrm>
          <a:off x="358294" y="2089274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9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8294" y="2089274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5384073-4272-46C0-A703-741B32751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967538"/>
              </p:ext>
            </p:extLst>
          </p:nvPr>
        </p:nvGraphicFramePr>
        <p:xfrm>
          <a:off x="792863" y="2697359"/>
          <a:ext cx="112268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50" name="Document" r:id="rId8" imgW="11469241" imgH="4360348" progId="Word.Document.12">
                  <p:embed/>
                </p:oleObj>
              </mc:Choice>
              <mc:Fallback>
                <p:oleObj name="Document" r:id="rId8" imgW="11469241" imgH="4360348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D747A03-D56E-4004-B745-FA6649E5E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2863" y="2697359"/>
                        <a:ext cx="11226800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35775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627283"/>
              </p:ext>
            </p:extLst>
          </p:nvPr>
        </p:nvGraphicFramePr>
        <p:xfrm>
          <a:off x="355600" y="1320800"/>
          <a:ext cx="11295063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2" name="Document" r:id="rId4" imgW="11537474" imgH="4045173" progId="Word.Document.12">
                  <p:embed/>
                </p:oleObj>
              </mc:Choice>
              <mc:Fallback>
                <p:oleObj name="Document" r:id="rId4" imgW="11537474" imgH="404517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94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72823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27279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CCB370A-C3A4-40F9-B7E8-4EA195B0F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58630"/>
              </p:ext>
            </p:extLst>
          </p:nvPr>
        </p:nvGraphicFramePr>
        <p:xfrm>
          <a:off x="384175" y="3991099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2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3991099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6907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3384651"/>
              </p:ext>
            </p:extLst>
          </p:nvPr>
        </p:nvGraphicFramePr>
        <p:xfrm>
          <a:off x="368299" y="112352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2352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32364D8-9078-4A7A-8023-7CCF085EC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514536"/>
              </p:ext>
            </p:extLst>
          </p:nvPr>
        </p:nvGraphicFramePr>
        <p:xfrm>
          <a:off x="373063" y="30813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0813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11512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7896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F23045D-0891-4EF0-8037-EB3FD6248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149538"/>
              </p:ext>
            </p:extLst>
          </p:nvPr>
        </p:nvGraphicFramePr>
        <p:xfrm>
          <a:off x="222300" y="36020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3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300" y="36020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0032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27FE551-B07B-4B3E-A592-025958CA0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1.4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函数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430FFB3-2497-4AAA-AC44-6AF909646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31900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430FFB3-2497-4AAA-AC44-6AF909646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02385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47788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62870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4437326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821C7C3-B720-4C9F-89A2-0AFCC6B514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871322"/>
              </p:ext>
            </p:extLst>
          </p:nvPr>
        </p:nvGraphicFramePr>
        <p:xfrm>
          <a:off x="368299" y="110637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0637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146B972F-CD65-43BC-B839-BD7FF8C411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981447"/>
              </p:ext>
            </p:extLst>
          </p:nvPr>
        </p:nvGraphicFramePr>
        <p:xfrm>
          <a:off x="373063" y="3573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821C7C3-B720-4C9F-89A2-0AFCC6B51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3573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81622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123525"/>
              </p:ext>
            </p:extLst>
          </p:nvPr>
        </p:nvGraphicFramePr>
        <p:xfrm>
          <a:off x="190550" y="962358"/>
          <a:ext cx="11295063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Document" r:id="rId4" imgW="11537474" imgH="5758334" progId="Word.Document.12">
                  <p:embed/>
                </p:oleObj>
              </mc:Choice>
              <mc:Fallback>
                <p:oleObj name="Document" r:id="rId4" imgW="11537474" imgH="575833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9223E72-CCF1-447D-A249-C20F0E88E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962358"/>
                        <a:ext cx="11295063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089601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77182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2376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62787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0068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8576"/>
              </p:ext>
            </p:extLst>
          </p:nvPr>
        </p:nvGraphicFramePr>
        <p:xfrm>
          <a:off x="355600" y="1320800"/>
          <a:ext cx="11295063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8" name="Document" r:id="rId4" imgW="11537474" imgH="4944340" progId="Word.Document.12">
                  <p:embed/>
                </p:oleObj>
              </mc:Choice>
              <mc:Fallback>
                <p:oleObj name="Document" r:id="rId4" imgW="11537474" imgH="4944340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27287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5190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A62D279-9910-480E-9E32-1940CD46A2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889092"/>
              </p:ext>
            </p:extLst>
          </p:nvPr>
        </p:nvGraphicFramePr>
        <p:xfrm>
          <a:off x="384175" y="386184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7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175" y="386184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45931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250090"/>
              </p:ext>
            </p:extLst>
          </p:nvPr>
        </p:nvGraphicFramePr>
        <p:xfrm>
          <a:off x="355600" y="1320800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6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3153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7238"/>
              </p:ext>
            </p:extLst>
          </p:nvPr>
        </p:nvGraphicFramePr>
        <p:xfrm>
          <a:off x="355600" y="1320800"/>
          <a:ext cx="112950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0" name="Document" r:id="rId4" imgW="11537474" imgH="4153346" progId="Word.Document.12">
                  <p:embed/>
                </p:oleObj>
              </mc:Choice>
              <mc:Fallback>
                <p:oleObj name="Document" r:id="rId4" imgW="11537474" imgH="4153346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7675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10597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9953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406525"/>
              </p:ext>
            </p:extLst>
          </p:nvPr>
        </p:nvGraphicFramePr>
        <p:xfrm>
          <a:off x="355600" y="1320800"/>
          <a:ext cx="11295063" cy="509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8" name="Document" r:id="rId4" imgW="11499766" imgH="5203452" progId="Word.Document.12">
                  <p:embed/>
                </p:oleObj>
              </mc:Choice>
              <mc:Fallback>
                <p:oleObj name="Document" r:id="rId4" imgW="11499766" imgH="520345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5097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113383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9861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5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804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1.5Python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程序的书写规则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642998C-53B2-4734-BAF4-729DA1996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90591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642998C-53B2-4734-BAF4-729DA19960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31973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96410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95328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第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章 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语言的快速入门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600" y="1320800"/>
          <a:ext cx="1129506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094525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156396"/>
              </p:ext>
            </p:extLst>
          </p:nvPr>
        </p:nvGraphicFramePr>
        <p:xfrm>
          <a:off x="909638" y="1059083"/>
          <a:ext cx="10400853" cy="5800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6" name="Document" r:id="rId4" imgW="11537474" imgH="6446545" progId="Word.Document.12">
                  <p:embed/>
                </p:oleObj>
              </mc:Choice>
              <mc:Fallback>
                <p:oleObj name="Document" r:id="rId4" imgW="11537474" imgH="6446545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9638" y="1059083"/>
                        <a:ext cx="10400853" cy="5800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0861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简单的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程序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17523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8955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0077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42488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7297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21A5C34-8566-4133-8FF5-E529F39A4F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505580"/>
              </p:ext>
            </p:extLst>
          </p:nvPr>
        </p:nvGraphicFramePr>
        <p:xfrm>
          <a:off x="338138" y="3708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2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138" y="3708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1518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044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B559296-FE0B-4CD6-ACE7-0C2F618D2F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42141"/>
              </p:ext>
            </p:extLst>
          </p:nvPr>
        </p:nvGraphicFramePr>
        <p:xfrm>
          <a:off x="355600" y="29638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5600" y="29638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060928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3476586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D04BD5-9A87-4533-94F7-DF4EEFDF49E6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1.2.1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基本数据处理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BEC9F9C-EB1F-4CDA-B4E9-FCB7C8DD28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346177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929655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654781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D272131-D103-4916-BAA7-6E6A4626C8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432704"/>
              </p:ext>
            </p:extLst>
          </p:nvPr>
        </p:nvGraphicFramePr>
        <p:xfrm>
          <a:off x="508041" y="45099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041" y="45099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74618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31483"/>
              </p:ext>
            </p:extLst>
          </p:nvPr>
        </p:nvGraphicFramePr>
        <p:xfrm>
          <a:off x="355600" y="13208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92D4EA2-A733-4422-BD82-58032845FD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817787"/>
              </p:ext>
            </p:extLst>
          </p:nvPr>
        </p:nvGraphicFramePr>
        <p:xfrm>
          <a:off x="373063" y="2811463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57" name="Document" r:id="rId6" imgW="11491865" imgH="3945984" progId="Word.Document.12">
                  <p:embed/>
                </p:oleObj>
              </mc:Choice>
              <mc:Fallback>
                <p:oleObj name="Document" r:id="rId6" imgW="11491865" imgH="394598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2811463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64445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834109"/>
              </p:ext>
            </p:extLst>
          </p:nvPr>
        </p:nvGraphicFramePr>
        <p:xfrm>
          <a:off x="355600" y="1320800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1586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3876527" y="2590819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2697445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5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9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50"/>
                            </p:stCondLst>
                            <p:childTnLst>
                              <p:par>
                                <p:cTn id="4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50"/>
                            </p:stCondLst>
                            <p:childTnLst>
                              <p:par>
                                <p:cTn id="64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50"/>
                            </p:stCondLst>
                            <p:childTnLst>
                              <p:par>
                                <p:cTn id="79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90" grpId="0"/>
      <p:bldP spid="92" grpId="0"/>
      <p:bldP spid="32" grpId="0"/>
      <p:bldP spid="15" grpId="0"/>
      <p:bldP spid="17" grpId="0"/>
      <p:bldP spid="18" grpId="0"/>
      <p:bldP spid="20" grpId="0"/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9427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4111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76550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464479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33926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1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4952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944664DD-009B-4291-B003-36E95DBF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D2E115-5DA2-424C-BA6C-9B470DCB63BC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1.2.2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输出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print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和输入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input</a:t>
            </a:r>
            <a:endParaRPr lang="zh-CN" altLang="en-US" sz="3600" b="1" dirty="0">
              <a:solidFill>
                <a:srgbClr val="319095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72E912-4E38-4C8D-93A9-E5825B9C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693455"/>
              </p:ext>
            </p:extLst>
          </p:nvPr>
        </p:nvGraphicFramePr>
        <p:xfrm>
          <a:off x="330025" y="1744092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0025" y="1744092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45417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179639"/>
              </p:ext>
            </p:extLst>
          </p:nvPr>
        </p:nvGraphicFramePr>
        <p:xfrm>
          <a:off x="261520" y="862835"/>
          <a:ext cx="11295063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1520" y="862835"/>
                        <a:ext cx="11295063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7855B95-E6DD-4050-895B-572162EB5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037608"/>
              </p:ext>
            </p:extLst>
          </p:nvPr>
        </p:nvGraphicFramePr>
        <p:xfrm>
          <a:off x="932508" y="2437635"/>
          <a:ext cx="112776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5" name="Document" r:id="rId6" imgW="11514849" imgH="4670133" progId="Word.Document.12">
                  <p:embed/>
                </p:oleObj>
              </mc:Choice>
              <mc:Fallback>
                <p:oleObj name="Document" r:id="rId6" imgW="11514849" imgH="467013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32508" y="2437635"/>
                        <a:ext cx="11277600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40564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328530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6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65849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3402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2016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453940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E5D4F4F-96B1-449D-803E-E5BA2678D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806534"/>
              </p:ext>
            </p:extLst>
          </p:nvPr>
        </p:nvGraphicFramePr>
        <p:xfrm>
          <a:off x="388938" y="3573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4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573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287690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257374"/>
              </p:ext>
            </p:extLst>
          </p:nvPr>
        </p:nvGraphicFramePr>
        <p:xfrm>
          <a:off x="446882" y="1143541"/>
          <a:ext cx="11295062" cy="530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7" name="Document" r:id="rId4" imgW="11485760" imgH="5410814" progId="Word.Document.12">
                  <p:embed/>
                </p:oleObj>
              </mc:Choice>
              <mc:Fallback>
                <p:oleObj name="Document" r:id="rId4" imgW="11485760" imgH="541081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2" y="1143541"/>
                        <a:ext cx="11295062" cy="5300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2465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282038"/>
              </p:ext>
            </p:extLst>
          </p:nvPr>
        </p:nvGraphicFramePr>
        <p:xfrm>
          <a:off x="446881" y="1075285"/>
          <a:ext cx="11295063" cy="543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02" name="Document" r:id="rId4" imgW="11537474" imgH="5557441" progId="Word.Document.12">
                  <p:embed/>
                </p:oleObj>
              </mc:Choice>
              <mc:Fallback>
                <p:oleObj name="Document" r:id="rId4" imgW="11537474" imgH="5557441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75285"/>
                        <a:ext cx="11295063" cy="543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637052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6EA7178-9EBF-4DDE-871F-F6978BCCE5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00696"/>
              </p:ext>
            </p:extLst>
          </p:nvPr>
        </p:nvGraphicFramePr>
        <p:xfrm>
          <a:off x="355600" y="1320800"/>
          <a:ext cx="11277600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Document" r:id="rId4" imgW="11514849" imgH="4343817" progId="Word.Document.12">
                  <p:embed/>
                </p:oleObj>
              </mc:Choice>
              <mc:Fallback>
                <p:oleObj name="Document" r:id="rId4" imgW="11514849" imgH="43438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77600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5705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4486314"/>
              </p:ext>
            </p:extLst>
          </p:nvPr>
        </p:nvGraphicFramePr>
        <p:xfrm>
          <a:off x="355600" y="1320800"/>
          <a:ext cx="11295063" cy="433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26" name="Document" r:id="rId4" imgW="11537474" imgH="4433662" progId="Word.Document.12">
                  <p:embed/>
                </p:oleObj>
              </mc:Choice>
              <mc:Fallback>
                <p:oleObj name="Document" r:id="rId4" imgW="11537474" imgH="44336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3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11753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3159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5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3928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011331"/>
              </p:ext>
            </p:extLst>
          </p:nvPr>
        </p:nvGraphicFramePr>
        <p:xfrm>
          <a:off x="367506" y="105769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05769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8CF62136-8A1A-492E-B9D0-0850A836E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770081"/>
              </p:ext>
            </p:extLst>
          </p:nvPr>
        </p:nvGraphicFramePr>
        <p:xfrm>
          <a:off x="833204" y="181902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7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3204" y="181902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BA5A5A3-AF55-4DAE-9009-6BE8325ADD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692635"/>
              </p:ext>
            </p:extLst>
          </p:nvPr>
        </p:nvGraphicFramePr>
        <p:xfrm>
          <a:off x="1041201" y="4162425"/>
          <a:ext cx="11260138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8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8CF62136-8A1A-492E-B9D0-0850A836E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1201" y="4162425"/>
                        <a:ext cx="11260138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23884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97573"/>
              </p:ext>
            </p:extLst>
          </p:nvPr>
        </p:nvGraphicFramePr>
        <p:xfrm>
          <a:off x="367506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2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BEA7FAF-3A20-4EBA-A822-F26BDE8016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463391"/>
              </p:ext>
            </p:extLst>
          </p:nvPr>
        </p:nvGraphicFramePr>
        <p:xfrm>
          <a:off x="373063" y="1676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3063" y="1676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5954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944664DD-009B-4291-B003-36E95DBF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D2E115-5DA2-424C-BA6C-9B470DCB63BC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运算符与表达式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72E912-4E38-4C8D-93A9-E5825B9C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588972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7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8955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749014"/>
              </p:ext>
            </p:extLst>
          </p:nvPr>
        </p:nvGraphicFramePr>
        <p:xfrm>
          <a:off x="326469" y="1053531"/>
          <a:ext cx="11537474" cy="5663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2" name="Document" r:id="rId4" imgW="11537474" imgH="5663098" progId="Word.Document.12">
                  <p:embed/>
                </p:oleObj>
              </mc:Choice>
              <mc:Fallback>
                <p:oleObj name="Document" r:id="rId4" imgW="11537474" imgH="5663098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6469" y="1053531"/>
                        <a:ext cx="11537474" cy="5663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2852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726928"/>
              </p:ext>
            </p:extLst>
          </p:nvPr>
        </p:nvGraphicFramePr>
        <p:xfrm>
          <a:off x="355599" y="1320800"/>
          <a:ext cx="11537474" cy="5430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46" name="Document" r:id="rId4" imgW="11537474" imgH="5430580" progId="Word.Document.12">
                  <p:embed/>
                </p:oleObj>
              </mc:Choice>
              <mc:Fallback>
                <p:oleObj name="Document" r:id="rId4" imgW="11537474" imgH="543058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5430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50771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7724457"/>
              </p:ext>
            </p:extLst>
          </p:nvPr>
        </p:nvGraphicFramePr>
        <p:xfrm>
          <a:off x="446881" y="1053531"/>
          <a:ext cx="11295063" cy="580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70" name="Document" r:id="rId4" imgW="11537474" imgH="5932632" progId="Word.Document.12">
                  <p:embed/>
                </p:oleObj>
              </mc:Choice>
              <mc:Fallback>
                <p:oleObj name="Document" r:id="rId4" imgW="11537474" imgH="593263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53531"/>
                        <a:ext cx="11295063" cy="580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90065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278510"/>
              </p:ext>
            </p:extLst>
          </p:nvPr>
        </p:nvGraphicFramePr>
        <p:xfrm>
          <a:off x="355600" y="1320800"/>
          <a:ext cx="11295063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4" name="Document" r:id="rId4" imgW="11537474" imgH="4466006" progId="Word.Document.12">
                  <p:embed/>
                </p:oleObj>
              </mc:Choice>
              <mc:Fallback>
                <p:oleObj name="Document" r:id="rId4" imgW="11537474" imgH="446600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470084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84992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451119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1.1.1  Python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系统的安装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896A9AB4-17D9-4A7A-A35C-B3017B3C5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F669466-82B7-407F-BA38-B4CB53814A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8990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80327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466676"/>
              </p:ext>
            </p:extLst>
          </p:nvPr>
        </p:nvGraphicFramePr>
        <p:xfrm>
          <a:off x="355599" y="1320800"/>
          <a:ext cx="11537474" cy="4404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2" name="Document" r:id="rId4" imgW="11537474" imgH="4404552" progId="Word.Document.12">
                  <p:embed/>
                </p:oleObj>
              </mc:Choice>
              <mc:Fallback>
                <p:oleObj name="Document" r:id="rId4" imgW="11537474" imgH="440455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4404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71348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657577"/>
              </p:ext>
            </p:extLst>
          </p:nvPr>
        </p:nvGraphicFramePr>
        <p:xfrm>
          <a:off x="355599" y="1320800"/>
          <a:ext cx="11537474" cy="4788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6" name="Document" r:id="rId4" imgW="11537474" imgH="4788728" progId="Word.Document.12">
                  <p:embed/>
                </p:oleObj>
              </mc:Choice>
              <mc:Fallback>
                <p:oleObj name="Document" r:id="rId4" imgW="11537474" imgH="4788728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599" y="1320800"/>
                        <a:ext cx="11537474" cy="4788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4287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944664DD-009B-4291-B003-36E95DBFF2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D2E115-5DA2-424C-BA6C-9B470DCB63BC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1.2.4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流程控制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F72E912-4E38-4C8D-93A9-E5825B9C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49929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F72E912-4E38-4C8D-93A9-E5825B9C7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8513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112946"/>
              </p:ext>
            </p:extLst>
          </p:nvPr>
        </p:nvGraphicFramePr>
        <p:xfrm>
          <a:off x="447675" y="1045858"/>
          <a:ext cx="11295062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0" name="Document" r:id="rId4" imgW="11537474" imgH="5722036" progId="Word.Document.12">
                  <p:embed/>
                </p:oleObj>
              </mc:Choice>
              <mc:Fallback>
                <p:oleObj name="Document" r:id="rId4" imgW="11537474" imgH="572203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7675" y="1045858"/>
                        <a:ext cx="11295062" cy="55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3289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1643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950072A-06E5-4EEC-8C7C-FFEB630E0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40157"/>
              </p:ext>
            </p:extLst>
          </p:nvPr>
        </p:nvGraphicFramePr>
        <p:xfrm>
          <a:off x="416421" y="370376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5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421" y="370376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A55803A-89E0-4EAB-9020-ED2394818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394203"/>
              </p:ext>
            </p:extLst>
          </p:nvPr>
        </p:nvGraphicFramePr>
        <p:xfrm>
          <a:off x="395048" y="4503005"/>
          <a:ext cx="11260137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6" name="Document" r:id="rId8" imgW="11491865" imgH="3945984" progId="Word.Document.12">
                  <p:embed/>
                </p:oleObj>
              </mc:Choice>
              <mc:Fallback>
                <p:oleObj name="Document" r:id="rId8" imgW="11491865" imgH="3945984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D950072A-06E5-4EEC-8C7C-FFEB630E06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5048" y="4503005"/>
                        <a:ext cx="11260137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9863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85884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E068F50-8789-477C-9043-4F02FB8DC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000162"/>
              </p:ext>
            </p:extLst>
          </p:nvPr>
        </p:nvGraphicFramePr>
        <p:xfrm>
          <a:off x="944363" y="276091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1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4363" y="276091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07131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179460"/>
              </p:ext>
            </p:extLst>
          </p:nvPr>
        </p:nvGraphicFramePr>
        <p:xfrm>
          <a:off x="355600" y="1320800"/>
          <a:ext cx="11295063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6" name="Document" r:id="rId4" imgW="11537474" imgH="4670133" progId="Word.Document.12">
                  <p:embed/>
                </p:oleObj>
              </mc:Choice>
              <mc:Fallback>
                <p:oleObj name="Document" r:id="rId4" imgW="11537474" imgH="467013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7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034359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200441"/>
              </p:ext>
            </p:extLst>
          </p:nvPr>
        </p:nvGraphicFramePr>
        <p:xfrm>
          <a:off x="355600" y="1320800"/>
          <a:ext cx="11295063" cy="450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30" name="Document" r:id="rId4" imgW="11537474" imgH="4610476" progId="Word.Document.12">
                  <p:embed/>
                </p:oleObj>
              </mc:Choice>
              <mc:Fallback>
                <p:oleObj name="Document" r:id="rId4" imgW="11537474" imgH="461047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503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856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18056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967AEDA-90C1-44F1-9FB2-9A5ABD448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53788"/>
              </p:ext>
            </p:extLst>
          </p:nvPr>
        </p:nvGraphicFramePr>
        <p:xfrm>
          <a:off x="388938" y="33194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2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3194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4517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34928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66050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636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13183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257457"/>
              </p:ext>
            </p:extLst>
          </p:nvPr>
        </p:nvGraphicFramePr>
        <p:xfrm>
          <a:off x="367506" y="909514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7506" y="909514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788BE881-8727-46EF-941F-20CE0C862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760360"/>
              </p:ext>
            </p:extLst>
          </p:nvPr>
        </p:nvGraphicFramePr>
        <p:xfrm>
          <a:off x="367506" y="1680493"/>
          <a:ext cx="10192196" cy="527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9" name="Document" r:id="rId6" imgW="11514849" imgH="5967852" progId="Word.Document.12">
                  <p:embed/>
                </p:oleObj>
              </mc:Choice>
              <mc:Fallback>
                <p:oleObj name="Document" r:id="rId6" imgW="11514849" imgH="596785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506" y="1680493"/>
                        <a:ext cx="10192196" cy="5279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07910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195777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76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28730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61580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16342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379385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63388651-E4E9-4AD9-900B-D0B6FAE2F6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65210"/>
              </p:ext>
            </p:extLst>
          </p:nvPr>
        </p:nvGraphicFramePr>
        <p:xfrm>
          <a:off x="388938" y="37084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50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7084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237134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818753"/>
              </p:ext>
            </p:extLst>
          </p:nvPr>
        </p:nvGraphicFramePr>
        <p:xfrm>
          <a:off x="368299" y="1053531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053531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75D05F9-7056-475C-91D9-C76451D3A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082497"/>
              </p:ext>
            </p:extLst>
          </p:nvPr>
        </p:nvGraphicFramePr>
        <p:xfrm>
          <a:off x="455613" y="2637706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4" name="Document" r:id="rId6" imgW="11514849" imgH="3955687" progId="Word.Document.12">
                  <p:embed/>
                </p:oleObj>
              </mc:Choice>
              <mc:Fallback>
                <p:oleObj name="Document" r:id="rId6" imgW="11514849" imgH="3955687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5613" y="2637706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2243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89535"/>
              </p:ext>
            </p:extLst>
          </p:nvPr>
        </p:nvGraphicFramePr>
        <p:xfrm>
          <a:off x="438150" y="914400"/>
          <a:ext cx="11239500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2" name="Document" r:id="rId4" imgW="11514849" imgH="5614941" progId="Word.Document.12">
                  <p:embed/>
                </p:oleObj>
              </mc:Choice>
              <mc:Fallback>
                <p:oleObj name="Document" r:id="rId4" imgW="11514849" imgH="5614941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8150" y="914400"/>
                        <a:ext cx="11239500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698018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2036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33999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458365"/>
              </p:ext>
            </p:extLst>
          </p:nvPr>
        </p:nvGraphicFramePr>
        <p:xfrm>
          <a:off x="446881" y="1020541"/>
          <a:ext cx="11295063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5" name="Document" r:id="rId4" imgW="11537474" imgH="5332829" progId="Word.Document.12">
                  <p:embed/>
                </p:oleObj>
              </mc:Choice>
              <mc:Fallback>
                <p:oleObj name="Document" r:id="rId4" imgW="11537474" imgH="5332829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20541"/>
                        <a:ext cx="11295063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6616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E0EBD845-7338-4562-9B96-78C29CA81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408084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1.2Python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基础知识</a:t>
            </a:r>
          </a:p>
          <a:p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312C9842-EA7D-4F9F-9F21-BA1E6AD093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75977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312C9842-EA7D-4F9F-9F21-BA1E6AD093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49039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标题层"/>
          <p:cNvSpPr txBox="1"/>
          <p:nvPr/>
        </p:nvSpPr>
        <p:spPr bwMode="auto">
          <a:xfrm>
            <a:off x="2906289" y="1557586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3700" kern="0" dirty="0">
              <a:solidFill>
                <a:srgbClr val="595959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785261" y="1628187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72" name="标题层"/>
          <p:cNvSpPr txBox="1"/>
          <p:nvPr/>
        </p:nvSpPr>
        <p:spPr bwMode="auto">
          <a:xfrm>
            <a:off x="3876527" y="1557586"/>
            <a:ext cx="6755178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的安装与简单使用</a:t>
            </a:r>
          </a:p>
        </p:txBody>
      </p:sp>
      <p:sp>
        <p:nvSpPr>
          <p:cNvPr id="90" name="标题层"/>
          <p:cNvSpPr txBox="1"/>
          <p:nvPr/>
        </p:nvSpPr>
        <p:spPr bwMode="auto">
          <a:xfrm>
            <a:off x="2906289" y="2590819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91" name="直接连接符 90"/>
          <p:cNvCxnSpPr/>
          <p:nvPr/>
        </p:nvCxnSpPr>
        <p:spPr>
          <a:xfrm>
            <a:off x="3785261" y="2661420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92" name="标题层"/>
          <p:cNvSpPr txBox="1"/>
          <p:nvPr/>
        </p:nvSpPr>
        <p:spPr bwMode="auto">
          <a:xfrm>
            <a:off x="4006974" y="263823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基础知识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1125538"/>
          </a:xfrm>
          <a:prstGeom prst="rect">
            <a:avLst/>
          </a:prstGeom>
          <a:solidFill>
            <a:srgbClr val="319095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774410" y="212081"/>
            <a:ext cx="46415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4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615474"/>
            <a:ext cx="12190412" cy="244114"/>
            <a:chOff x="-42912" y="6615474"/>
            <a:chExt cx="12190412" cy="244114"/>
          </a:xfrm>
        </p:grpSpPr>
        <p:sp>
          <p:nvSpPr>
            <p:cNvPr id="24" name="六边形 23"/>
            <p:cNvSpPr/>
            <p:nvPr/>
          </p:nvSpPr>
          <p:spPr>
            <a:xfrm>
              <a:off x="-42912" y="6615474"/>
              <a:ext cx="3041773" cy="244114"/>
            </a:xfrm>
            <a:prstGeom prst="hexagon">
              <a:avLst/>
            </a:prstGeom>
            <a:solidFill>
              <a:srgbClr val="5FCA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六边形 24"/>
            <p:cNvSpPr/>
            <p:nvPr/>
          </p:nvSpPr>
          <p:spPr>
            <a:xfrm>
              <a:off x="2998862" y="6615474"/>
              <a:ext cx="3063750" cy="244114"/>
            </a:xfrm>
            <a:prstGeom prst="hexagon">
              <a:avLst/>
            </a:prstGeom>
            <a:solidFill>
              <a:srgbClr val="A0BF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>
              <a:off x="6052294" y="6615474"/>
              <a:ext cx="3047603" cy="244114"/>
            </a:xfrm>
            <a:prstGeom prst="hexagon">
              <a:avLst/>
            </a:prstGeom>
            <a:solidFill>
              <a:srgbClr val="31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六边形 26"/>
            <p:cNvSpPr/>
            <p:nvPr/>
          </p:nvSpPr>
          <p:spPr>
            <a:xfrm>
              <a:off x="9099897" y="6615474"/>
              <a:ext cx="3047603" cy="244114"/>
            </a:xfrm>
            <a:prstGeom prst="hexagon">
              <a:avLst/>
            </a:prstGeom>
            <a:solidFill>
              <a:srgbClr val="F584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标题层">
            <a:extLst>
              <a:ext uri="{FF2B5EF4-FFF2-40B4-BE49-F238E27FC236}">
                <a16:creationId xmlns:a16="http://schemas.microsoft.com/office/drawing/2014/main" id="{B23B8B75-F1CC-4746-9B40-1BE03FF28272}"/>
              </a:ext>
            </a:extLst>
          </p:cNvPr>
          <p:cNvSpPr txBox="1"/>
          <p:nvPr/>
        </p:nvSpPr>
        <p:spPr bwMode="auto">
          <a:xfrm>
            <a:off x="2904557" y="3624052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srgbClr val="319095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3700" kern="0" dirty="0">
              <a:solidFill>
                <a:srgbClr val="319095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CA888F3-4F61-4B1C-A343-513C16BFC75D}"/>
              </a:ext>
            </a:extLst>
          </p:cNvPr>
          <p:cNvCxnSpPr/>
          <p:nvPr/>
        </p:nvCxnSpPr>
        <p:spPr>
          <a:xfrm>
            <a:off x="3783529" y="3694653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17" name="标题层">
            <a:extLst>
              <a:ext uri="{FF2B5EF4-FFF2-40B4-BE49-F238E27FC236}">
                <a16:creationId xmlns:a16="http://schemas.microsoft.com/office/drawing/2014/main" id="{5B3EEE12-00B6-4531-9F65-61FB4B8DDB09}"/>
              </a:ext>
            </a:extLst>
          </p:cNvPr>
          <p:cNvSpPr txBox="1"/>
          <p:nvPr/>
        </p:nvSpPr>
        <p:spPr bwMode="auto">
          <a:xfrm>
            <a:off x="3874795" y="3624052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srgbClr val="319095"/>
                </a:solidFill>
                <a:latin typeface="微软雅黑" pitchFamily="34" charset="-122"/>
                <a:ea typeface="微软雅黑" pitchFamily="34" charset="-122"/>
              </a:rPr>
              <a:t>复合数据类型</a:t>
            </a:r>
          </a:p>
        </p:txBody>
      </p:sp>
      <p:sp>
        <p:nvSpPr>
          <p:cNvPr id="18" name="标题层">
            <a:extLst>
              <a:ext uri="{FF2B5EF4-FFF2-40B4-BE49-F238E27FC236}">
                <a16:creationId xmlns:a16="http://schemas.microsoft.com/office/drawing/2014/main" id="{D3BF668A-FFE7-49A4-A25B-B0A6DE0DA995}"/>
              </a:ext>
            </a:extLst>
          </p:cNvPr>
          <p:cNvSpPr txBox="1"/>
          <p:nvPr/>
        </p:nvSpPr>
        <p:spPr bwMode="auto">
          <a:xfrm>
            <a:off x="2906289" y="460421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005BF8D-C5A6-4593-A37F-569ED6357674}"/>
              </a:ext>
            </a:extLst>
          </p:cNvPr>
          <p:cNvCxnSpPr/>
          <p:nvPr/>
        </p:nvCxnSpPr>
        <p:spPr>
          <a:xfrm>
            <a:off x="3785261" y="467481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0" name="标题层">
            <a:extLst>
              <a:ext uri="{FF2B5EF4-FFF2-40B4-BE49-F238E27FC236}">
                <a16:creationId xmlns:a16="http://schemas.microsoft.com/office/drawing/2014/main" id="{13B6618F-FFE8-47C4-BC32-0776F60068C1}"/>
              </a:ext>
            </a:extLst>
          </p:cNvPr>
          <p:cNvSpPr txBox="1"/>
          <p:nvPr/>
        </p:nvSpPr>
        <p:spPr bwMode="auto">
          <a:xfrm>
            <a:off x="3876527" y="460421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</a:p>
        </p:txBody>
      </p:sp>
      <p:sp>
        <p:nvSpPr>
          <p:cNvPr id="21" name="标题层">
            <a:extLst>
              <a:ext uri="{FF2B5EF4-FFF2-40B4-BE49-F238E27FC236}">
                <a16:creationId xmlns:a16="http://schemas.microsoft.com/office/drawing/2014/main" id="{FDBF7F7B-4CD8-4A78-8877-947A0C64E21E}"/>
              </a:ext>
            </a:extLst>
          </p:cNvPr>
          <p:cNvSpPr txBox="1"/>
          <p:nvPr/>
        </p:nvSpPr>
        <p:spPr bwMode="auto">
          <a:xfrm>
            <a:off x="2906289" y="5590034"/>
            <a:ext cx="799176" cy="697788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algn="ctr" defTabSz="1219140">
              <a:defRPr/>
            </a:pPr>
            <a:r>
              <a:rPr lang="en-US" altLang="zh-CN" sz="37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05</a:t>
            </a:r>
            <a:endParaRPr lang="zh-CN" altLang="en-US" sz="3700" kern="0" dirty="0">
              <a:solidFill>
                <a:prstClr val="black">
                  <a:lumMod val="65000"/>
                  <a:lumOff val="35000"/>
                </a:prstClr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E4DE29B-E5D9-43D9-85FC-E032DA4E3580}"/>
              </a:ext>
            </a:extLst>
          </p:cNvPr>
          <p:cNvCxnSpPr/>
          <p:nvPr/>
        </p:nvCxnSpPr>
        <p:spPr>
          <a:xfrm>
            <a:off x="3785261" y="5660635"/>
            <a:ext cx="0" cy="556586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3" name="标题层">
            <a:extLst>
              <a:ext uri="{FF2B5EF4-FFF2-40B4-BE49-F238E27FC236}">
                <a16:creationId xmlns:a16="http://schemas.microsoft.com/office/drawing/2014/main" id="{E5BC5302-00F3-4698-B99D-0B8546240C6C}"/>
              </a:ext>
            </a:extLst>
          </p:cNvPr>
          <p:cNvSpPr txBox="1"/>
          <p:nvPr/>
        </p:nvSpPr>
        <p:spPr bwMode="auto">
          <a:xfrm>
            <a:off x="3876527" y="5590034"/>
            <a:ext cx="6251127" cy="692473"/>
          </a:xfrm>
          <a:prstGeom prst="rect">
            <a:avLst/>
          </a:prstGeom>
          <a:noFill/>
          <a:effectLst/>
        </p:spPr>
        <p:txBody>
          <a:bodyPr wrap="square" lIns="121898" tIns="60948" rIns="121898" bIns="60948">
            <a:spAutoFit/>
          </a:bodyPr>
          <a:lstStyle/>
          <a:p>
            <a:pPr defTabSz="1219140">
              <a:defRPr/>
            </a:pPr>
            <a:r>
              <a:rPr lang="en-US" altLang="zh-CN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7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程序的书写规则</a:t>
            </a:r>
          </a:p>
        </p:txBody>
      </p:sp>
    </p:spTree>
    <p:extLst>
      <p:ext uri="{BB962C8B-B14F-4D97-AF65-F5344CB8AC3E}">
        <p14:creationId xmlns:p14="http://schemas.microsoft.com/office/powerpoint/2010/main" val="3990549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2" presetClass="entr" presetSubtype="8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868868"/>
              </p:ext>
            </p:extLst>
          </p:nvPr>
        </p:nvGraphicFramePr>
        <p:xfrm>
          <a:off x="355600" y="1320800"/>
          <a:ext cx="11447463" cy="5011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8" name="Document" r:id="rId4" imgW="11640900" imgH="5507487" progId="Word.Document.12">
                  <p:embed/>
                </p:oleObj>
              </mc:Choice>
              <mc:Fallback>
                <p:oleObj name="Document" r:id="rId4" imgW="11640900" imgH="5507487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447463" cy="5011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13370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43"/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D4876ED-A83E-435B-8EDB-6437A91D1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20837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2E06CBF-0710-40A1-ACA7-F1FE678EC6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356603"/>
              </p:ext>
            </p:extLst>
          </p:nvPr>
        </p:nvGraphicFramePr>
        <p:xfrm>
          <a:off x="388938" y="3436938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D4876ED-A83E-435B-8EDB-6437A91D13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8938" y="3436938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63133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89500-F91F-46EE-9476-957ABEED932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1.3.1  list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列表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2827B2-CD3B-4049-8E73-FF4BD4074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793193"/>
              </p:ext>
            </p:extLst>
          </p:nvPr>
        </p:nvGraphicFramePr>
        <p:xfrm>
          <a:off x="338138" y="1744663"/>
          <a:ext cx="11277600" cy="463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Document" r:id="rId4" imgW="11514849" imgH="4746681" progId="Word.Document.12">
                  <p:embed/>
                </p:oleObj>
              </mc:Choice>
              <mc:Fallback>
                <p:oleObj name="Document" r:id="rId4" imgW="11514849" imgH="4746681" progId="Word.Document.12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DF669466-82B7-407F-BA38-B4CB53814A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463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51786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97899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6EA7178-9EBF-4DDE-871F-F6978BCCE5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865611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64207"/>
              </p:ext>
            </p:extLst>
          </p:nvPr>
        </p:nvGraphicFramePr>
        <p:xfrm>
          <a:off x="355600" y="1320800"/>
          <a:ext cx="11295063" cy="475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3" name="Document" r:id="rId4" imgW="11537474" imgH="4859526" progId="Word.Document.12">
                  <p:embed/>
                </p:oleObj>
              </mc:Choice>
              <mc:Fallback>
                <p:oleObj name="Document" r:id="rId4" imgW="11537474" imgH="485952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75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178780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087502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106038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94592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78346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561946"/>
              </p:ext>
            </p:extLst>
          </p:nvPr>
        </p:nvGraphicFramePr>
        <p:xfrm>
          <a:off x="446881" y="1067397"/>
          <a:ext cx="11295063" cy="536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5" name="Document" r:id="rId4" imgW="11537474" imgH="5485565" progId="Word.Document.12">
                  <p:embed/>
                </p:oleObj>
              </mc:Choice>
              <mc:Fallback>
                <p:oleObj name="Document" r:id="rId4" imgW="11537474" imgH="5485565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67397"/>
                        <a:ext cx="11295063" cy="536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220473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01940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21035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483865"/>
              </p:ext>
            </p:extLst>
          </p:nvPr>
        </p:nvGraphicFramePr>
        <p:xfrm>
          <a:off x="455613" y="968336"/>
          <a:ext cx="11277600" cy="521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3" name="Document" r:id="rId4" imgW="11514849" imgH="5340016" progId="Word.Document.12">
                  <p:embed/>
                </p:oleObj>
              </mc:Choice>
              <mc:Fallback>
                <p:oleObj name="Document" r:id="rId4" imgW="11514849" imgH="5340016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613" y="968336"/>
                        <a:ext cx="11277600" cy="521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4587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354054"/>
              </p:ext>
            </p:extLst>
          </p:nvPr>
        </p:nvGraphicFramePr>
        <p:xfrm>
          <a:off x="355600" y="1320800"/>
          <a:ext cx="11295063" cy="496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7" name="Document" r:id="rId4" imgW="11537474" imgH="5065810" progId="Word.Document.12">
                  <p:embed/>
                </p:oleObj>
              </mc:Choice>
              <mc:Fallback>
                <p:oleObj name="Document" r:id="rId4" imgW="11537474" imgH="5065810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96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392197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927383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2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99701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831575"/>
              </p:ext>
            </p:extLst>
          </p:nvPr>
        </p:nvGraphicFramePr>
        <p:xfrm>
          <a:off x="446881" y="1053531"/>
          <a:ext cx="11295063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1" name="Document" r:id="rId4" imgW="11537474" imgH="5452861" progId="Word.Document.12">
                  <p:embed/>
                </p:oleObj>
              </mc:Choice>
              <mc:Fallback>
                <p:oleObj name="Document" r:id="rId4" imgW="11537474" imgH="5452861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6881" y="1053531"/>
                        <a:ext cx="11295063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19404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10896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05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27852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547599"/>
              </p:ext>
            </p:extLst>
          </p:nvPr>
        </p:nvGraphicFramePr>
        <p:xfrm>
          <a:off x="478582" y="1106756"/>
          <a:ext cx="11537474" cy="5331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29" name="Document" r:id="rId4" imgW="11537474" imgH="5331032" progId="Word.Document.12">
                  <p:embed/>
                </p:oleObj>
              </mc:Choice>
              <mc:Fallback>
                <p:oleObj name="Document" r:id="rId4" imgW="11537474" imgH="533103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8582" y="1106756"/>
                        <a:ext cx="11537474" cy="5331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08976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1474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53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643642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3903"/>
              </p:ext>
            </p:extLst>
          </p:nvPr>
        </p:nvGraphicFramePr>
        <p:xfrm>
          <a:off x="734765" y="909514"/>
          <a:ext cx="10688885" cy="604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77" name="Document" r:id="rId4" imgW="11537474" imgH="6183839" progId="Word.Document.12">
                  <p:embed/>
                </p:oleObj>
              </mc:Choice>
              <mc:Fallback>
                <p:oleObj name="Document" r:id="rId4" imgW="11537474" imgH="6183839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4765" y="909514"/>
                        <a:ext cx="10688885" cy="6040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16241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89500-F91F-46EE-9476-957ABEED932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元组、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字典和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2827B2-CD3B-4049-8E73-FF4BD4074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548107"/>
              </p:ext>
            </p:extLst>
          </p:nvPr>
        </p:nvGraphicFramePr>
        <p:xfrm>
          <a:off x="295902" y="2287859"/>
          <a:ext cx="112331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92827B2-CD3B-4049-8E73-FF4BD4074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5902" y="2287859"/>
                        <a:ext cx="112331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AE9C135-EC6F-4371-B70D-D275C7A46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052500"/>
              </p:ext>
            </p:extLst>
          </p:nvPr>
        </p:nvGraphicFramePr>
        <p:xfrm>
          <a:off x="550590" y="41338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0590" y="41338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EC2C140-89CA-4518-B90A-00A6EDAA6298}"/>
              </a:ext>
            </a:extLst>
          </p:cNvPr>
          <p:cNvSpPr txBox="1"/>
          <p:nvPr/>
        </p:nvSpPr>
        <p:spPr>
          <a:xfrm>
            <a:off x="190550" y="1542039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1.3.2.1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</a:t>
            </a:r>
          </a:p>
        </p:txBody>
      </p:sp>
    </p:spTree>
    <p:extLst>
      <p:ext uri="{BB962C8B-B14F-4D97-AF65-F5344CB8AC3E}">
        <p14:creationId xmlns:p14="http://schemas.microsoft.com/office/powerpoint/2010/main" val="2161769698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852686"/>
              </p:ext>
            </p:extLst>
          </p:nvPr>
        </p:nvGraphicFramePr>
        <p:xfrm>
          <a:off x="361950" y="1314450"/>
          <a:ext cx="1122045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01" name="Document" r:id="rId4" imgW="11491865" imgH="3945984" progId="Word.Document.12">
                  <p:embed/>
                </p:oleObj>
              </mc:Choice>
              <mc:Fallback>
                <p:oleObj name="Document" r:id="rId4" imgW="11491865" imgH="3945984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1950" y="1314450"/>
                        <a:ext cx="11220450" cy="384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165527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3118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9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8840763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919040"/>
              </p:ext>
            </p:extLst>
          </p:nvPr>
        </p:nvGraphicFramePr>
        <p:xfrm>
          <a:off x="334566" y="2349674"/>
          <a:ext cx="11255375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3" name="Document" r:id="rId4" imgW="11514849" imgH="4927089" progId="Word.Document.12">
                  <p:embed/>
                </p:oleObj>
              </mc:Choice>
              <mc:Fallback>
                <p:oleObj name="Document" r:id="rId4" imgW="11514849" imgH="4927089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566" y="2349674"/>
                        <a:ext cx="11255375" cy="481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CA26BB89-C184-4BE8-B780-CAE1EFD86C5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元组、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字典和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0FFF14-C62F-47B7-B995-EC7B45AB3940}"/>
              </a:ext>
            </a:extLst>
          </p:cNvPr>
          <p:cNvSpPr txBox="1"/>
          <p:nvPr/>
        </p:nvSpPr>
        <p:spPr>
          <a:xfrm>
            <a:off x="190550" y="1542039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1.3.2.2  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</a:t>
            </a:r>
          </a:p>
        </p:txBody>
      </p:sp>
    </p:spTree>
    <p:extLst>
      <p:ext uri="{BB962C8B-B14F-4D97-AF65-F5344CB8AC3E}">
        <p14:creationId xmlns:p14="http://schemas.microsoft.com/office/powerpoint/2010/main" val="30671729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50648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9902934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9C582E55-AF59-4CBB-A581-C639C9247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1.1Python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的安装与简单使用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6049F03-DA7E-4BD8-89EB-EE725F6CC7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304471"/>
              </p:ext>
            </p:extLst>
          </p:nvPr>
        </p:nvGraphicFramePr>
        <p:xfrm>
          <a:off x="355600" y="1320800"/>
          <a:ext cx="11295063" cy="424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6" name="Document" r:id="rId4" imgW="11537474" imgH="4351004" progId="Word.Document.12">
                  <p:embed/>
                </p:oleObj>
              </mc:Choice>
              <mc:Fallback>
                <p:oleObj name="Document" r:id="rId4" imgW="11537474" imgH="4351004" progId="Word.Document.12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56049F03-DA7E-4BD8-89EB-EE725F6CC7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4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83781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125894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70867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865094"/>
              </p:ext>
            </p:extLst>
          </p:nvPr>
        </p:nvGraphicFramePr>
        <p:xfrm>
          <a:off x="355600" y="1320800"/>
          <a:ext cx="11295063" cy="423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5" name="Document" r:id="rId4" imgW="11537474" imgH="4322973" progId="Word.Document.12">
                  <p:embed/>
                </p:oleObj>
              </mc:Choice>
              <mc:Fallback>
                <p:oleObj name="Document" r:id="rId4" imgW="11537474" imgH="432297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5600" y="1320800"/>
                        <a:ext cx="11295063" cy="4233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07931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029592"/>
              </p:ext>
            </p:extLst>
          </p:nvPr>
        </p:nvGraphicFramePr>
        <p:xfrm>
          <a:off x="190550" y="2349674"/>
          <a:ext cx="11415713" cy="390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50" y="2349674"/>
                        <a:ext cx="11415713" cy="3908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EE6D89F1-60B8-4311-9D2C-179B04CBDA0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  tuple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元组、</a:t>
            </a:r>
            <a:r>
              <a:rPr lang="en-US" altLang="zh-CN" sz="3600" b="1" dirty="0" err="1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dict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字典和</a:t>
            </a: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2EAD7F7-4884-451C-8E6A-4411BEEBD61C}"/>
              </a:ext>
            </a:extLst>
          </p:cNvPr>
          <p:cNvSpPr txBox="1"/>
          <p:nvPr/>
        </p:nvSpPr>
        <p:spPr>
          <a:xfrm>
            <a:off x="190550" y="1542039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1.3.2.3  set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集合</a:t>
            </a:r>
          </a:p>
        </p:txBody>
      </p:sp>
    </p:spTree>
    <p:extLst>
      <p:ext uri="{BB962C8B-B14F-4D97-AF65-F5344CB8AC3E}">
        <p14:creationId xmlns:p14="http://schemas.microsoft.com/office/powerpoint/2010/main" val="24548707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76919"/>
              </p:ext>
            </p:extLst>
          </p:nvPr>
        </p:nvGraphicFramePr>
        <p:xfrm>
          <a:off x="368299" y="111974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299" y="111974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53E2F27-AD77-4C62-9BE6-6AAB086ED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221784"/>
              </p:ext>
            </p:extLst>
          </p:nvPr>
        </p:nvGraphicFramePr>
        <p:xfrm>
          <a:off x="368299" y="3780868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1" name="Document" r:id="rId6" imgW="11514849" imgH="3952453" progId="Word.Document.12">
                  <p:embed/>
                </p:oleObj>
              </mc:Choice>
              <mc:Fallback>
                <p:oleObj name="Document" r:id="rId6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8299" y="3780868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82904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80546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7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404574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306760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1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1743769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79005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36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5701097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643031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0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79866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2646E65D-48C9-4AE5-9BCF-356275B93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12BF65-C726-4712-9A60-AA523A838F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355619"/>
              </p:ext>
            </p:extLst>
          </p:nvPr>
        </p:nvGraphicFramePr>
        <p:xfrm>
          <a:off x="352425" y="1327150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4" name="Document" r:id="rId4" imgW="11537474" imgH="3958562" progId="Word.Document.12">
                  <p:embed/>
                </p:oleObj>
              </mc:Choice>
              <mc:Fallback>
                <p:oleObj name="Document" r:id="rId4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425" y="1327150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4708691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909514"/>
            <a:ext cx="12200731" cy="0"/>
          </a:xfrm>
          <a:prstGeom prst="line">
            <a:avLst/>
          </a:prstGeom>
          <a:ln w="28575">
            <a:solidFill>
              <a:srgbClr val="31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燕尾形 16"/>
          <p:cNvSpPr/>
          <p:nvPr/>
        </p:nvSpPr>
        <p:spPr>
          <a:xfrm>
            <a:off x="1586327" y="1"/>
            <a:ext cx="860084" cy="909514"/>
          </a:xfrm>
          <a:prstGeom prst="chevron">
            <a:avLst/>
          </a:prstGeom>
          <a:solidFill>
            <a:srgbClr val="319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0550" y="180723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第</a:t>
            </a:r>
            <a:r>
              <a:rPr lang="en-US" altLang="zh-CN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3200" dirty="0">
                <a:solidFill>
                  <a:schemeClr val="tx2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章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98B4259F-D81C-4558-969E-C365F57C2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428" y="189434"/>
            <a:ext cx="573702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微软雅黑" pitchFamily="34" charset="-122"/>
              </a:defRPr>
            </a:lvl9pPr>
          </a:lstStyle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1.3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</a:rPr>
              <a:t>复合数据类型</a:t>
            </a:r>
            <a:endParaRPr lang="en-US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489500-F91F-46EE-9476-957ABEED932E}"/>
              </a:ext>
            </a:extLst>
          </p:cNvPr>
          <p:cNvSpPr txBox="1"/>
          <p:nvPr/>
        </p:nvSpPr>
        <p:spPr>
          <a:xfrm>
            <a:off x="190550" y="915296"/>
            <a:ext cx="11161240" cy="714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1.3.3  </a:t>
            </a:r>
            <a:r>
              <a:rPr lang="zh-CN" altLang="en-US" sz="3600" b="1" dirty="0">
                <a:solidFill>
                  <a:srgbClr val="319095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序列的一些使用操作</a:t>
            </a:r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292827B2-CD3B-4049-8E73-FF4BD4074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892590"/>
              </p:ext>
            </p:extLst>
          </p:nvPr>
        </p:nvGraphicFramePr>
        <p:xfrm>
          <a:off x="338138" y="1744663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79" name="Document" r:id="rId4" imgW="11514849" imgH="3952453" progId="Word.Document.12">
                  <p:embed/>
                </p:oleObj>
              </mc:Choice>
              <mc:Fallback>
                <p:oleObj name="Document" r:id="rId4" imgW="11514849" imgH="3952453" progId="Word.Document.12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292827B2-CD3B-4049-8E73-FF4BD4074B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38" y="1744663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DBB4676-F263-4006-AB14-6DED1C6916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31821"/>
              </p:ext>
            </p:extLst>
          </p:nvPr>
        </p:nvGraphicFramePr>
        <p:xfrm>
          <a:off x="398462" y="2760915"/>
          <a:ext cx="11453813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0" name="Document" r:id="rId6" imgW="11537474" imgH="3958562" progId="Word.Document.12">
                  <p:embed/>
                </p:oleObj>
              </mc:Choice>
              <mc:Fallback>
                <p:oleObj name="Document" r:id="rId6" imgW="11537474" imgH="3958562" progId="Word.Document.12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12BF65-C726-4712-9A60-AA523A838F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462" y="2760915"/>
                        <a:ext cx="11453813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AD55B2D0-4572-4621-BD8D-67A945518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009798"/>
              </p:ext>
            </p:extLst>
          </p:nvPr>
        </p:nvGraphicFramePr>
        <p:xfrm>
          <a:off x="406400" y="5943600"/>
          <a:ext cx="11277600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1" name="Document" r:id="rId8" imgW="11514849" imgH="3952453" progId="Word.Document.12">
                  <p:embed/>
                </p:oleObj>
              </mc:Choice>
              <mc:Fallback>
                <p:oleObj name="Document" r:id="rId8" imgW="11514849" imgH="3952453" progId="Word.Document.12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DBB4676-F263-4006-AB14-6DED1C6916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400" y="5943600"/>
                        <a:ext cx="11277600" cy="386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524660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81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EF7768"/>
      </a:accent1>
      <a:accent2>
        <a:srgbClr val="C7C7C7"/>
      </a:accent2>
      <a:accent3>
        <a:srgbClr val="38B1BF"/>
      </a:accent3>
      <a:accent4>
        <a:srgbClr val="FF9933"/>
      </a:accent4>
      <a:accent5>
        <a:srgbClr val="7F7F7F"/>
      </a:accent5>
      <a:accent6>
        <a:srgbClr val="878787"/>
      </a:accent6>
      <a:hlink>
        <a:srgbClr val="006387"/>
      </a:hlink>
      <a:folHlink>
        <a:srgbClr val="8B8B8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我的主题色">
      <a:dk1>
        <a:sysClr val="windowText" lastClr="000000"/>
      </a:dk1>
      <a:lt1>
        <a:sysClr val="window" lastClr="FFFFFF"/>
      </a:lt1>
      <a:dk2>
        <a:srgbClr val="E6325C"/>
      </a:dk2>
      <a:lt2>
        <a:srgbClr val="E6325C"/>
      </a:lt2>
      <a:accent1>
        <a:srgbClr val="A3CD39"/>
      </a:accent1>
      <a:accent2>
        <a:srgbClr val="A3CD39"/>
      </a:accent2>
      <a:accent3>
        <a:srgbClr val="4EC0A5"/>
      </a:accent3>
      <a:accent4>
        <a:srgbClr val="4EC0A5"/>
      </a:accent4>
      <a:accent5>
        <a:srgbClr val="E4BE33"/>
      </a:accent5>
      <a:accent6>
        <a:srgbClr val="E4BE3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极目远眺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1494</Words>
  <Application>Microsoft Office PowerPoint</Application>
  <PresentationFormat>自定义</PresentationFormat>
  <Paragraphs>603</Paragraphs>
  <Slides>181</Slides>
  <Notes>176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181</vt:i4>
      </vt:variant>
    </vt:vector>
  </HeadingPairs>
  <TitlesOfParts>
    <vt:vector size="193" baseType="lpstr">
      <vt:lpstr>黑体</vt:lpstr>
      <vt:lpstr>隶书</vt:lpstr>
      <vt:lpstr>宋体</vt:lpstr>
      <vt:lpstr>微软雅黑</vt:lpstr>
      <vt:lpstr>Arial</vt:lpstr>
      <vt:lpstr>Calibri</vt:lpstr>
      <vt:lpstr>Eras Bold ITC</vt:lpstr>
      <vt:lpstr>Impact</vt:lpstr>
      <vt:lpstr>Times New Roman</vt:lpstr>
      <vt:lpstr>Office 主题</vt:lpstr>
      <vt:lpstr>Office 主题​​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亮亮图文旗舰店</dc:subject>
  <cp:keywords>更多模版：亮亮图文旗舰店https:/liangliangtuwen.tmall.com</cp:keywords>
  <dc:description>更多模版：亮亮图文旗舰店https://liangliangtuwen.tmall.com</dc:description>
  <cp:lastModifiedBy>742234984@qq.com</cp:lastModifiedBy>
  <cp:revision>56</cp:revision>
  <dcterms:created xsi:type="dcterms:W3CDTF">2015-04-23T03:04:04Z</dcterms:created>
  <dcterms:modified xsi:type="dcterms:W3CDTF">2020-07-11T23:38:52Z</dcterms:modified>
</cp:coreProperties>
</file>